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3"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552" userDrawn="1">
          <p15:clr>
            <a:srgbClr val="A4A3A4"/>
          </p15:clr>
        </p15:guide>
        <p15:guide id="2" orient="horz" pos="528" userDrawn="1">
          <p15:clr>
            <a:srgbClr val="A4A3A4"/>
          </p15:clr>
        </p15:guide>
        <p15:guide id="3" orient="horz" pos="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99"/>
    <p:restoredTop sz="94694"/>
  </p:normalViewPr>
  <p:slideViewPr>
    <p:cSldViewPr snapToGrid="0" snapToObjects="1">
      <p:cViewPr varScale="1">
        <p:scale>
          <a:sx n="85" d="100"/>
          <a:sy n="85" d="100"/>
        </p:scale>
        <p:origin x="-760" y="-96"/>
      </p:cViewPr>
      <p:guideLst>
        <p:guide orient="horz" pos="528"/>
        <p:guide orient="horz" pos="864"/>
        <p:guide pos="55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A96B0-0D51-9141-A06B-5217BEC4AFB0}" type="datetimeFigureOut">
              <a:rPr lang="en-US" smtClean="0"/>
              <a:t>6/14/20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47CE3-3BA4-B74C-8A21-C02717FF95E5}" type="slidenum">
              <a:rPr lang="en-US" smtClean="0"/>
              <a:t>‹#›</a:t>
            </a:fld>
            <a:endParaRPr lang="en-US" dirty="0"/>
          </a:p>
        </p:txBody>
      </p:sp>
    </p:spTree>
    <p:extLst>
      <p:ext uri="{BB962C8B-B14F-4D97-AF65-F5344CB8AC3E}">
        <p14:creationId xmlns:p14="http://schemas.microsoft.com/office/powerpoint/2010/main" val="3034258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dirty="0"/>
              <a:t>Click to edit Master title style</a:t>
            </a:r>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5">
            <a:extLst>
              <a:ext uri="{FF2B5EF4-FFF2-40B4-BE49-F238E27FC236}">
                <a16:creationId xmlns="" xmlns:a16="http://schemas.microsoft.com/office/drawing/2014/main" id="{7A880060-712D-0642-9EBE-BB0FA561164C}"/>
              </a:ext>
            </a:extLst>
          </p:cNvPr>
          <p:cNvSpPr>
            <a:spLocks noGrp="1"/>
          </p:cNvSpPr>
          <p:nvPr>
            <p:ph type="sldNum" sz="quarter" idx="4"/>
          </p:nvPr>
        </p:nvSpPr>
        <p:spPr>
          <a:xfrm>
            <a:off x="9089137" y="6302717"/>
            <a:ext cx="2819399" cy="345796"/>
          </a:xfrm>
          <a:prstGeom prst="rect">
            <a:avLst/>
          </a:prstGeom>
        </p:spPr>
        <p:txBody>
          <a:bodyPr vert="horz" lIns="91440" tIns="45720" rIns="91440" bIns="45720" rtlCol="0" anchor="ctr"/>
          <a:lstStyle>
            <a:lvl1pPr algn="r">
              <a:defRPr sz="1800">
                <a:solidFill>
                  <a:schemeClr val="tx1">
                    <a:lumMod val="65000"/>
                    <a:lumOff val="35000"/>
                  </a:schemeClr>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2011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i="0">
                <a:latin typeface="Myriad Pro Bold Condensed"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noAutofit/>
          </a:bodyPr>
          <a:lstStyle>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198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
        <p:nvSpPr>
          <p:cNvPr id="10" name="Slide Number Placeholder 5">
            <a:extLst>
              <a:ext uri="{FF2B5EF4-FFF2-40B4-BE49-F238E27FC236}">
                <a16:creationId xmlns="" xmlns:a16="http://schemas.microsoft.com/office/drawing/2014/main" id="{CEA1607D-FA56-C54A-BC01-B1B2BFABF519}"/>
              </a:ext>
            </a:extLst>
          </p:cNvPr>
          <p:cNvSpPr>
            <a:spLocks noGrp="1"/>
          </p:cNvSpPr>
          <p:nvPr>
            <p:ph type="sldNum" sz="quarter" idx="4"/>
          </p:nvPr>
        </p:nvSpPr>
        <p:spPr>
          <a:xfrm>
            <a:off x="9089137" y="6302717"/>
            <a:ext cx="2819399" cy="345796"/>
          </a:xfrm>
          <a:prstGeom prst="rect">
            <a:avLst/>
          </a:prstGeom>
        </p:spPr>
        <p:txBody>
          <a:bodyPr vert="horz" lIns="91440" tIns="45720" rIns="91440" bIns="45720" rtlCol="0" anchor="ctr"/>
          <a:lstStyle>
            <a:lvl1pPr algn="r">
              <a:defRPr sz="1800">
                <a:solidFill>
                  <a:schemeClr val="tx1">
                    <a:lumMod val="65000"/>
                    <a:lumOff val="35000"/>
                  </a:schemeClr>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37137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i="0">
                <a:latin typeface="Myriad Pro Bold Condensed"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33898334"/>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i="0">
                <a:latin typeface="Myriad Pro Bold Condensed" panose="020B0503030403020204" pitchFamily="34" charset="0"/>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730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641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2000" b="1" i="0" cap="all" spc="300" baseline="0">
                <a:solidFill>
                  <a:schemeClr val="accent1"/>
                </a:solidFill>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5">
            <a:extLst>
              <a:ext uri="{FF2B5EF4-FFF2-40B4-BE49-F238E27FC236}">
                <a16:creationId xmlns="" xmlns:a16="http://schemas.microsoft.com/office/drawing/2014/main" id="{1E4F3E11-9245-C84D-812E-CDD85819196C}"/>
              </a:ext>
            </a:extLst>
          </p:cNvPr>
          <p:cNvSpPr>
            <a:spLocks noGrp="1"/>
          </p:cNvSpPr>
          <p:nvPr>
            <p:ph type="sldNum" sz="quarter" idx="4"/>
          </p:nvPr>
        </p:nvSpPr>
        <p:spPr>
          <a:xfrm>
            <a:off x="9089137" y="6302717"/>
            <a:ext cx="2819399" cy="345796"/>
          </a:xfrm>
          <a:prstGeom prst="rect">
            <a:avLst/>
          </a:prstGeom>
        </p:spPr>
        <p:txBody>
          <a:bodyPr vert="horz" lIns="91440" tIns="45720" rIns="91440" bIns="45720" rtlCol="0" anchor="ctr"/>
          <a:lstStyle>
            <a:lvl1pPr algn="r">
              <a:defRPr sz="18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8772532"/>
      </p:ext>
    </p:extLst>
  </p:cSld>
  <p:clrMapOvr>
    <a:masterClrMapping/>
  </p:clrMapOvr>
  <p:extLst>
    <p:ext uri="{DCECCB84-F9BA-43D5-87BE-67443E8EF086}">
      <p15:sldGuideLst xmlns="" xmlns:p15="http://schemas.microsoft.com/office/powerpoint/2012/main">
        <p15:guide id="1" orient="horz" pos="6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yriad Pro" panose="020B0503030403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Slide Number Placeholder 5">
            <a:extLst>
              <a:ext uri="{FF2B5EF4-FFF2-40B4-BE49-F238E27FC236}">
                <a16:creationId xmlns="" xmlns:a16="http://schemas.microsoft.com/office/drawing/2014/main" id="{ED5E18DC-3B02-E844-BE0C-CA1BCD5F4852}"/>
              </a:ext>
            </a:extLst>
          </p:cNvPr>
          <p:cNvSpPr>
            <a:spLocks noGrp="1"/>
          </p:cNvSpPr>
          <p:nvPr>
            <p:ph type="sldNum" sz="quarter" idx="4"/>
          </p:nvPr>
        </p:nvSpPr>
        <p:spPr>
          <a:xfrm>
            <a:off x="9089137" y="6302717"/>
            <a:ext cx="2819399" cy="345796"/>
          </a:xfrm>
          <a:prstGeom prst="rect">
            <a:avLst/>
          </a:prstGeom>
        </p:spPr>
        <p:txBody>
          <a:bodyPr vert="horz" lIns="91440" tIns="45720" rIns="91440" bIns="45720" rtlCol="0" anchor="ctr"/>
          <a:lstStyle>
            <a:lvl1pPr algn="r">
              <a:defRPr sz="18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942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89137" y="6302717"/>
            <a:ext cx="2819399" cy="345796"/>
          </a:xfrm>
          <a:prstGeom prst="rect">
            <a:avLst/>
          </a:prstGeom>
        </p:spPr>
        <p:txBody>
          <a:bodyPr vert="horz" lIns="91440" tIns="45720" rIns="91440" bIns="45720" rtlCol="0" anchor="ctr"/>
          <a:lstStyle>
            <a:lvl1pPr algn="r">
              <a:defRPr sz="1800">
                <a:solidFill>
                  <a:schemeClr val="tx1">
                    <a:lumMod val="65000"/>
                    <a:lumOff val="35000"/>
                  </a:schemeClr>
                </a:solidFill>
                <a:latin typeface="Myriad Pro" panose="020B0503030403020204" pitchFamily="34" charset="0"/>
              </a:defRPr>
            </a:lvl1pPr>
          </a:lstStyle>
          <a:p>
            <a:fld id="{6D22F896-40B5-4ADD-8801-0D06FADFA09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82607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9" r:id="rId5"/>
    <p:sldLayoutId id="2147483810" r:id="rId6"/>
    <p:sldLayoutId id="2147483811" r:id="rId7"/>
    <p:sldLayoutId id="2147483812" r:id="rId8"/>
  </p:sldLayoutIdLst>
  <p:hf hdr="0" ftr="0" dt="0"/>
  <p:txStyles>
    <p:titleStyle>
      <a:lvl1pPr algn="l" defTabSz="914400" rtl="0" eaLnBrk="1" latinLnBrk="0" hangingPunct="1">
        <a:lnSpc>
          <a:spcPct val="90000"/>
        </a:lnSpc>
        <a:spcBef>
          <a:spcPct val="0"/>
        </a:spcBef>
        <a:buNone/>
        <a:defRPr sz="4000" b="1" kern="1200" cap="all" spc="200" baseline="0">
          <a:solidFill>
            <a:schemeClr val="tx2"/>
          </a:solidFill>
          <a:latin typeface="Myriad Pro" panose="020B0503030403020204" pitchFamily="34" charset="0"/>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b="1" kern="1200">
          <a:solidFill>
            <a:schemeClr val="tx1">
              <a:lumMod val="65000"/>
              <a:lumOff val="35000"/>
            </a:schemeClr>
          </a:solidFill>
          <a:latin typeface="Myriad Pro" panose="020B0503030403020204" pitchFamily="34" charset="0"/>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yriad Pro" panose="020B0503030403020204" pitchFamily="34" charset="0"/>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yriad Pro" panose="020B0503030403020204" pitchFamily="34" charset="0"/>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yriad Pro" panose="020B0503030403020204" pitchFamily="34" charset="0"/>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yriad Pro" panose="020B0503030403020204" pitchFamily="34" charset="0"/>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EFA8373-09A7-824D-B204-D1E3A92FE4A0}"/>
              </a:ext>
            </a:extLst>
          </p:cNvPr>
          <p:cNvPicPr>
            <a:picLocks noChangeAspect="1"/>
          </p:cNvPicPr>
          <p:nvPr/>
        </p:nvPicPr>
        <p:blipFill>
          <a:blip r:embed="rId2"/>
          <a:stretch>
            <a:fillRect/>
          </a:stretch>
        </p:blipFill>
        <p:spPr>
          <a:xfrm>
            <a:off x="5371978" y="3293919"/>
            <a:ext cx="3564521" cy="2878282"/>
          </a:xfrm>
          <a:prstGeom prst="rect">
            <a:avLst/>
          </a:prstGeom>
          <a:effectLst>
            <a:outerShdw blurRad="76200" dir="18900000" sy="23000" kx="-1200000" algn="bl" rotWithShape="0">
              <a:prstClr val="black">
                <a:alpha val="20000"/>
              </a:prstClr>
            </a:outerShdw>
          </a:effectLst>
        </p:spPr>
      </p:pic>
      <p:sp>
        <p:nvSpPr>
          <p:cNvPr id="2" name="Title 1">
            <a:extLst>
              <a:ext uri="{FF2B5EF4-FFF2-40B4-BE49-F238E27FC236}">
                <a16:creationId xmlns="" xmlns:a16="http://schemas.microsoft.com/office/drawing/2014/main" id="{FF5BF3FE-FB1F-9947-BF03-4A9B9B97DF0B}"/>
              </a:ext>
            </a:extLst>
          </p:cNvPr>
          <p:cNvSpPr>
            <a:spLocks noGrp="1"/>
          </p:cNvSpPr>
          <p:nvPr>
            <p:ph type="ctrTitle"/>
          </p:nvPr>
        </p:nvSpPr>
        <p:spPr>
          <a:xfrm>
            <a:off x="1078523" y="121643"/>
            <a:ext cx="10318418" cy="4394988"/>
          </a:xfrm>
        </p:spPr>
        <p:txBody>
          <a:bodyPr/>
          <a:lstStyle/>
          <a:p>
            <a:r>
              <a:rPr lang="en-US" sz="12000" b="1" dirty="0">
                <a:latin typeface="Myriad Pro Bold Condensed" panose="020B0503030403020204" pitchFamily="34" charset="0"/>
              </a:rPr>
              <a:t>6 Easy Steps</a:t>
            </a:r>
            <a:r>
              <a:rPr lang="en-US" dirty="0"/>
              <a:t/>
            </a:r>
            <a:br>
              <a:rPr lang="en-US" dirty="0"/>
            </a:br>
            <a:r>
              <a:rPr lang="en-US" sz="4800" dirty="0">
                <a:latin typeface="Myriad Pro" panose="020B0503030403020204" pitchFamily="34" charset="0"/>
              </a:rPr>
              <a:t>Set UP a Worm Bin</a:t>
            </a:r>
          </a:p>
        </p:txBody>
      </p:sp>
    </p:spTree>
    <p:extLst>
      <p:ext uri="{BB962C8B-B14F-4D97-AF65-F5344CB8AC3E}">
        <p14:creationId xmlns:p14="http://schemas.microsoft.com/office/powerpoint/2010/main" val="3643688522"/>
      </p:ext>
    </p:extLst>
  </p:cSld>
  <p:clrMapOvr>
    <a:masterClrMapping/>
  </p:clrMapOvr>
  <p:transition xmlns:p14="http://schemas.microsoft.com/office/powerpoint/2010/mai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8" dur="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1+#ppt_w/2"/>
                                              </p:val>
                                            </p:tav>
                                            <p:tav tm="100000">
                                              <p:val>
                                                <p:strVal val="#ppt_x"/>
                                              </p:val>
                                            </p:tav>
                                          </p:tavLst>
                                        </p:anim>
                                        <p:anim calcmode="lin" valueType="num">
                                          <p:cBhvr additive="base">
                                            <p:cTn id="8" dur="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D6CE9D5-28BB-4329-B5E2-B06131F27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 xmlns:a16="http://schemas.microsoft.com/office/drawing/2014/main" id="{8D9F7D40-5D59-4F59-A331-D8F7710AC9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11">
            <a:extLst>
              <a:ext uri="{FF2B5EF4-FFF2-40B4-BE49-F238E27FC236}">
                <a16:creationId xmlns="" xmlns:a16="http://schemas.microsoft.com/office/drawing/2014/main" id="{E2B1BC2F-AEBF-4990-A7F9-197AAF28BC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a:extLst>
              <a:ext uri="{FF2B5EF4-FFF2-40B4-BE49-F238E27FC236}">
                <a16:creationId xmlns="" xmlns:a16="http://schemas.microsoft.com/office/drawing/2014/main" id="{E79C4127-4253-1C4D-94F2-A0D9C1519908}"/>
              </a:ext>
            </a:extLst>
          </p:cNvPr>
          <p:cNvSpPr>
            <a:spLocks noGrp="1"/>
          </p:cNvSpPr>
          <p:nvPr>
            <p:ph type="title"/>
          </p:nvPr>
        </p:nvSpPr>
        <p:spPr>
          <a:xfrm>
            <a:off x="8073735" y="457200"/>
            <a:ext cx="3699163" cy="1069942"/>
          </a:xfrm>
        </p:spPr>
        <p:txBody>
          <a:bodyPr anchor="b">
            <a:normAutofit/>
          </a:bodyPr>
          <a:lstStyle/>
          <a:p>
            <a:r>
              <a:rPr lang="en-US" sz="4000" dirty="0">
                <a:solidFill>
                  <a:schemeClr val="accent1"/>
                </a:solidFill>
              </a:rPr>
              <a:t>The BIN</a:t>
            </a:r>
          </a:p>
        </p:txBody>
      </p:sp>
      <p:pic>
        <p:nvPicPr>
          <p:cNvPr id="5" name="Picture 4">
            <a:extLst>
              <a:ext uri="{FF2B5EF4-FFF2-40B4-BE49-F238E27FC236}">
                <a16:creationId xmlns="" xmlns:a16="http://schemas.microsoft.com/office/drawing/2014/main" id="{7162686B-6F7A-1E41-B9AD-9DFD6885682E}"/>
              </a:ext>
            </a:extLst>
          </p:cNvPr>
          <p:cNvPicPr>
            <a:picLocks noChangeAspect="1"/>
          </p:cNvPicPr>
          <p:nvPr/>
        </p:nvPicPr>
        <p:blipFill>
          <a:blip r:embed="rId2"/>
          <a:stretch>
            <a:fillRect/>
          </a:stretch>
        </p:blipFill>
        <p:spPr>
          <a:xfrm>
            <a:off x="876300" y="1371600"/>
            <a:ext cx="5978273" cy="4483704"/>
          </a:xfrm>
          <a:prstGeom prst="rect">
            <a:avLst/>
          </a:prstGeom>
          <a:ln w="38100">
            <a:solidFill>
              <a:schemeClr val="accent1"/>
            </a:solidFill>
          </a:ln>
        </p:spPr>
      </p:pic>
      <p:sp>
        <p:nvSpPr>
          <p:cNvPr id="3" name="Content Placeholder 2">
            <a:extLst>
              <a:ext uri="{FF2B5EF4-FFF2-40B4-BE49-F238E27FC236}">
                <a16:creationId xmlns="" xmlns:a16="http://schemas.microsoft.com/office/drawing/2014/main" id="{30BDDFC8-27BC-6440-94A6-6CC057F10292}"/>
              </a:ext>
            </a:extLst>
          </p:cNvPr>
          <p:cNvSpPr>
            <a:spLocks noGrp="1"/>
          </p:cNvSpPr>
          <p:nvPr>
            <p:ph idx="1"/>
          </p:nvPr>
        </p:nvSpPr>
        <p:spPr>
          <a:xfrm>
            <a:off x="8073736" y="1655064"/>
            <a:ext cx="3699164" cy="4745735"/>
          </a:xfrm>
        </p:spPr>
        <p:txBody>
          <a:bodyPr>
            <a:noAutofit/>
          </a:bodyPr>
          <a:lstStyle/>
          <a:p>
            <a:pPr>
              <a:lnSpc>
                <a:spcPct val="100000"/>
              </a:lnSpc>
              <a:buClr>
                <a:schemeClr val="accent1"/>
              </a:buClr>
            </a:pPr>
            <a:r>
              <a:rPr lang="en-US" sz="1800" dirty="0">
                <a:solidFill>
                  <a:schemeClr val="bg1"/>
                </a:solidFill>
              </a:rPr>
              <a:t>Acquire a bin.  Approximate size is 16" x 24" x 8" or 10 gallon</a:t>
            </a:r>
          </a:p>
          <a:p>
            <a:pPr lvl="1">
              <a:lnSpc>
                <a:spcPct val="100000"/>
              </a:lnSpc>
              <a:buClr>
                <a:schemeClr val="accent1"/>
              </a:buClr>
            </a:pPr>
            <a:r>
              <a:rPr lang="en-US" dirty="0">
                <a:solidFill>
                  <a:schemeClr val="bg1"/>
                </a:solidFill>
              </a:rPr>
              <a:t>Reuse an old dresser drawer</a:t>
            </a:r>
          </a:p>
          <a:p>
            <a:pPr lvl="1">
              <a:lnSpc>
                <a:spcPct val="100000"/>
              </a:lnSpc>
              <a:buClr>
                <a:schemeClr val="accent1"/>
              </a:buClr>
            </a:pPr>
            <a:r>
              <a:rPr lang="en-US" dirty="0">
                <a:solidFill>
                  <a:schemeClr val="bg1"/>
                </a:solidFill>
              </a:rPr>
              <a:t>Fish tank,</a:t>
            </a:r>
          </a:p>
          <a:p>
            <a:pPr lvl="1">
              <a:lnSpc>
                <a:spcPct val="100000"/>
              </a:lnSpc>
              <a:buClr>
                <a:schemeClr val="accent1"/>
              </a:buClr>
            </a:pPr>
            <a:r>
              <a:rPr lang="en-US" dirty="0">
                <a:solidFill>
                  <a:schemeClr val="bg1"/>
                </a:solidFill>
              </a:rPr>
              <a:t>Build a box out of wood </a:t>
            </a:r>
          </a:p>
          <a:p>
            <a:pPr lvl="1">
              <a:lnSpc>
                <a:spcPct val="100000"/>
              </a:lnSpc>
              <a:buClr>
                <a:schemeClr val="accent1"/>
              </a:buClr>
            </a:pPr>
            <a:r>
              <a:rPr lang="en-US" dirty="0">
                <a:solidFill>
                  <a:schemeClr val="bg1"/>
                </a:solidFill>
              </a:rPr>
              <a:t>Find/buy a </a:t>
            </a:r>
            <a:r>
              <a:rPr lang="en-US" dirty="0" smtClean="0">
                <a:solidFill>
                  <a:schemeClr val="bg1"/>
                </a:solidFill>
              </a:rPr>
              <a:t> </a:t>
            </a:r>
            <a:r>
              <a:rPr lang="en-US" dirty="0">
                <a:solidFill>
                  <a:schemeClr val="bg1"/>
                </a:solidFill>
              </a:rPr>
              <a:t>bin</a:t>
            </a:r>
          </a:p>
          <a:p>
            <a:pPr>
              <a:lnSpc>
                <a:spcPct val="100000"/>
              </a:lnSpc>
              <a:buClr>
                <a:schemeClr val="accent1"/>
              </a:buClr>
            </a:pPr>
            <a:r>
              <a:rPr lang="en-US" sz="1800" dirty="0">
                <a:solidFill>
                  <a:schemeClr val="bg1"/>
                </a:solidFill>
              </a:rPr>
              <a:t>Make sure the bin is clean by rinsing it with tap water to remove any residues which may be harmful to the worms. For wooden bins, line the bottom and sides with plastic </a:t>
            </a:r>
            <a:r>
              <a:rPr lang="en-US" sz="1800" i="1" dirty="0" smtClean="0">
                <a:solidFill>
                  <a:schemeClr val="bg1"/>
                </a:solidFill>
              </a:rPr>
              <a:t>(n </a:t>
            </a:r>
            <a:r>
              <a:rPr lang="en-US" sz="1800" i="1" dirty="0">
                <a:solidFill>
                  <a:schemeClr val="bg1"/>
                </a:solidFill>
              </a:rPr>
              <a:t>old shower curtain or plastic garbage bag works well).</a:t>
            </a:r>
          </a:p>
          <a:p>
            <a:pPr>
              <a:lnSpc>
                <a:spcPct val="100000"/>
              </a:lnSpc>
            </a:pPr>
            <a:endParaRPr lang="en-US" sz="1600" dirty="0">
              <a:solidFill>
                <a:schemeClr val="bg1"/>
              </a:solidFill>
            </a:endParaRPr>
          </a:p>
        </p:txBody>
      </p:sp>
      <p:sp>
        <p:nvSpPr>
          <p:cNvPr id="6" name="Slide Number Placeholder 5">
            <a:extLst>
              <a:ext uri="{FF2B5EF4-FFF2-40B4-BE49-F238E27FC236}">
                <a16:creationId xmlns="" xmlns:a16="http://schemas.microsoft.com/office/drawing/2014/main" id="{CB62ADCD-439E-AA47-8BAF-F043EEDB4AA1}"/>
              </a:ext>
            </a:extLst>
          </p:cNvPr>
          <p:cNvSpPr>
            <a:spLocks noGrp="1"/>
          </p:cNvSpPr>
          <p:nvPr>
            <p:ph type="sldNum" sz="quarter" idx="12"/>
          </p:nvPr>
        </p:nvSpPr>
        <p:spPr/>
        <p:txBody>
          <a:bodyPr/>
          <a:lstStyle/>
          <a:p>
            <a:fld id="{6D22F896-40B5-4ADD-8801-0D06FADFA095}"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3599289819"/>
      </p:ext>
    </p:extLst>
  </p:cSld>
  <p:clrMapOvr>
    <a:masterClrMapping/>
  </p:clrMapOvr>
  <p:transition xmlns:p14="http://schemas.microsoft.com/office/powerpoint/2010/mai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Freeform 10">
            <a:extLst>
              <a:ext uri="{FF2B5EF4-FFF2-40B4-BE49-F238E27FC236}">
                <a16:creationId xmlns="" xmlns:a16="http://schemas.microsoft.com/office/drawing/2014/main" id="{B2993EF1-19E1-473A-8A3F-1D7B249519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 xmlns:a16="http://schemas.microsoft.com/office/drawing/2014/main" id="{D9A78F95-31A8-0347-9AE5-75D4C77C2B11}"/>
              </a:ext>
            </a:extLst>
          </p:cNvPr>
          <p:cNvSpPr>
            <a:spLocks noGrp="1"/>
          </p:cNvSpPr>
          <p:nvPr>
            <p:ph type="title"/>
          </p:nvPr>
        </p:nvSpPr>
        <p:spPr>
          <a:xfrm>
            <a:off x="765051" y="382385"/>
            <a:ext cx="6015897" cy="673417"/>
          </a:xfrm>
        </p:spPr>
        <p:txBody>
          <a:bodyPr>
            <a:normAutofit/>
          </a:bodyPr>
          <a:lstStyle/>
          <a:p>
            <a:r>
              <a:rPr lang="en-US" sz="4000" dirty="0"/>
              <a:t>Prepare the Bedding</a:t>
            </a:r>
          </a:p>
        </p:txBody>
      </p:sp>
      <p:sp>
        <p:nvSpPr>
          <p:cNvPr id="32" name="Rectangle 31">
            <a:extLst>
              <a:ext uri="{FF2B5EF4-FFF2-40B4-BE49-F238E27FC236}">
                <a16:creationId xmlns="" xmlns:a16="http://schemas.microsoft.com/office/drawing/2014/main" id="{F50C5101-CD9E-4E96-A827-ACA768C311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 xmlns:a16="http://schemas.microsoft.com/office/drawing/2014/main" id="{E0F6E151-0A36-914F-A9F8-7EF434560CBC}"/>
              </a:ext>
            </a:extLst>
          </p:cNvPr>
          <p:cNvSpPr>
            <a:spLocks noGrp="1"/>
          </p:cNvSpPr>
          <p:nvPr>
            <p:ph idx="1"/>
          </p:nvPr>
        </p:nvSpPr>
        <p:spPr>
          <a:xfrm>
            <a:off x="793332" y="1119265"/>
            <a:ext cx="6015897" cy="5256414"/>
          </a:xfrm>
        </p:spPr>
        <p:txBody>
          <a:bodyPr>
            <a:noAutofit/>
          </a:bodyPr>
          <a:lstStyle/>
          <a:p>
            <a:pPr lvl="0">
              <a:lnSpc>
                <a:spcPct val="100000"/>
              </a:lnSpc>
            </a:pPr>
            <a:r>
              <a:rPr lang="en-US" sz="1800" b="0" dirty="0">
                <a:solidFill>
                  <a:schemeClr val="tx1">
                    <a:lumMod val="85000"/>
                    <a:lumOff val="15000"/>
                  </a:schemeClr>
                </a:solidFill>
              </a:rPr>
              <a:t>Instead of soil, composting red worms live in </a:t>
            </a:r>
            <a:r>
              <a:rPr lang="en-US" sz="1800" dirty="0">
                <a:solidFill>
                  <a:schemeClr val="tx1">
                    <a:lumMod val="85000"/>
                    <a:lumOff val="15000"/>
                  </a:schemeClr>
                </a:solidFill>
              </a:rPr>
              <a:t>moist newspaper bedding</a:t>
            </a:r>
            <a:r>
              <a:rPr lang="en-US" sz="1800" b="0" dirty="0">
                <a:solidFill>
                  <a:schemeClr val="tx1">
                    <a:lumMod val="85000"/>
                    <a:lumOff val="15000"/>
                  </a:schemeClr>
                </a:solidFill>
              </a:rPr>
              <a:t>. Like soil, newspaper strips provide air, water, and food for the worms.</a:t>
            </a:r>
          </a:p>
          <a:p>
            <a:pPr lvl="0">
              <a:lnSpc>
                <a:spcPct val="100000"/>
              </a:lnSpc>
            </a:pPr>
            <a:r>
              <a:rPr lang="en-US" sz="1800" b="0" dirty="0">
                <a:solidFill>
                  <a:schemeClr val="tx1">
                    <a:lumMod val="85000"/>
                    <a:lumOff val="15000"/>
                  </a:schemeClr>
                </a:solidFill>
              </a:rPr>
              <a:t>Using about 50 pages, </a:t>
            </a:r>
            <a:r>
              <a:rPr lang="en-US" sz="1800" dirty="0">
                <a:solidFill>
                  <a:schemeClr val="tx1">
                    <a:lumMod val="85000"/>
                    <a:lumOff val="15000"/>
                  </a:schemeClr>
                </a:solidFill>
              </a:rPr>
              <a:t>tear newspaper into 1/2" to 1" strips. </a:t>
            </a:r>
            <a:r>
              <a:rPr lang="en-US" sz="1800" b="0" dirty="0">
                <a:solidFill>
                  <a:schemeClr val="tx1">
                    <a:lumMod val="85000"/>
                    <a:lumOff val="15000"/>
                  </a:schemeClr>
                </a:solidFill>
              </a:rPr>
              <a:t>Avoid using colored print, which may be toxic to the worms.</a:t>
            </a:r>
          </a:p>
          <a:p>
            <a:pPr lvl="0">
              <a:lnSpc>
                <a:spcPct val="100000"/>
              </a:lnSpc>
            </a:pPr>
            <a:r>
              <a:rPr lang="en-US" sz="1800" b="0" dirty="0">
                <a:solidFill>
                  <a:schemeClr val="tx1">
                    <a:lumMod val="85000"/>
                    <a:lumOff val="15000"/>
                  </a:schemeClr>
                </a:solidFill>
              </a:rPr>
              <a:t>Place newspaper strips into a large plastic garbage bag or container. </a:t>
            </a:r>
            <a:r>
              <a:rPr lang="en-US" sz="1800" dirty="0">
                <a:solidFill>
                  <a:schemeClr val="tx1">
                    <a:lumMod val="85000"/>
                    <a:lumOff val="15000"/>
                  </a:schemeClr>
                </a:solidFill>
              </a:rPr>
              <a:t>Add water until bedding feels like a damp sponge,</a:t>
            </a:r>
            <a:r>
              <a:rPr lang="en-US" sz="1800" b="0" dirty="0">
                <a:solidFill>
                  <a:schemeClr val="tx1">
                    <a:lumMod val="85000"/>
                    <a:lumOff val="15000"/>
                  </a:schemeClr>
                </a:solidFill>
              </a:rPr>
              <a:t> moist but not dripping. Add dry strips if it gets too wet.</a:t>
            </a:r>
          </a:p>
          <a:p>
            <a:pPr lvl="0">
              <a:lnSpc>
                <a:spcPct val="100000"/>
              </a:lnSpc>
            </a:pPr>
            <a:r>
              <a:rPr lang="en-US" sz="1800" b="0" dirty="0">
                <a:solidFill>
                  <a:schemeClr val="tx1">
                    <a:lumMod val="85000"/>
                    <a:lumOff val="15000"/>
                  </a:schemeClr>
                </a:solidFill>
              </a:rPr>
              <a:t>Add the strips to the bin, </a:t>
            </a:r>
            <a:r>
              <a:rPr lang="en-US" sz="1800" dirty="0">
                <a:solidFill>
                  <a:schemeClr val="tx1">
                    <a:lumMod val="85000"/>
                    <a:lumOff val="15000"/>
                  </a:schemeClr>
                </a:solidFill>
              </a:rPr>
              <a:t>making sure bedding is fluffy </a:t>
            </a:r>
            <a:r>
              <a:rPr lang="en-US" sz="1800" b="0" dirty="0">
                <a:solidFill>
                  <a:schemeClr val="tx1">
                    <a:lumMod val="85000"/>
                    <a:lumOff val="15000"/>
                  </a:schemeClr>
                </a:solidFill>
              </a:rPr>
              <a:t>(not packed down) </a:t>
            </a:r>
            <a:r>
              <a:rPr lang="en-US" sz="1800" dirty="0">
                <a:solidFill>
                  <a:schemeClr val="tx1">
                    <a:lumMod val="85000"/>
                    <a:lumOff val="15000"/>
                  </a:schemeClr>
                </a:solidFill>
              </a:rPr>
              <a:t>to provide air for the worms</a:t>
            </a:r>
            <a:r>
              <a:rPr lang="en-US" sz="1800" b="0" dirty="0">
                <a:solidFill>
                  <a:schemeClr val="tx1">
                    <a:lumMod val="85000"/>
                    <a:lumOff val="15000"/>
                  </a:schemeClr>
                </a:solidFill>
              </a:rPr>
              <a:t>. Bin should be 3/4 full of wet newspaper strips.</a:t>
            </a:r>
          </a:p>
          <a:p>
            <a:pPr lvl="0">
              <a:lnSpc>
                <a:spcPct val="100000"/>
              </a:lnSpc>
            </a:pPr>
            <a:r>
              <a:rPr lang="en-US" sz="1800" dirty="0">
                <a:solidFill>
                  <a:schemeClr val="tx1">
                    <a:lumMod val="85000"/>
                    <a:lumOff val="15000"/>
                  </a:schemeClr>
                </a:solidFill>
              </a:rPr>
              <a:t>Sprinkle 2-4 cups of soil in bin</a:t>
            </a:r>
            <a:r>
              <a:rPr lang="en-US" sz="1800" b="0" dirty="0">
                <a:solidFill>
                  <a:schemeClr val="tx1">
                    <a:lumMod val="85000"/>
                    <a:lumOff val="15000"/>
                  </a:schemeClr>
                </a:solidFill>
              </a:rPr>
              <a:t>, which introduces beneficial microorganisms. Gritty soil particles also aids the worms' digestive process. Potting soil, or soil from outdoors is fine.</a:t>
            </a:r>
          </a:p>
        </p:txBody>
      </p:sp>
      <p:sp>
        <p:nvSpPr>
          <p:cNvPr id="34" name="Freeform 22">
            <a:extLst>
              <a:ext uri="{FF2B5EF4-FFF2-40B4-BE49-F238E27FC236}">
                <a16:creationId xmlns="" xmlns:a16="http://schemas.microsoft.com/office/drawing/2014/main" id="{462DAB16-FC2D-400E-BB5D-1F4F137BB9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1"/>
          </a:solidFill>
          <a:ln w="0">
            <a:noFill/>
            <a:prstDash val="solid"/>
            <a:round/>
            <a:headEnd/>
            <a:tailEnd/>
          </a:ln>
        </p:spPr>
      </p:sp>
      <p:pic>
        <p:nvPicPr>
          <p:cNvPr id="7" name="Picture 6">
            <a:extLst>
              <a:ext uri="{FF2B5EF4-FFF2-40B4-BE49-F238E27FC236}">
                <a16:creationId xmlns="" xmlns:a16="http://schemas.microsoft.com/office/drawing/2014/main" id="{A306EE74-9293-8645-9F29-C5F4081AEF64}"/>
              </a:ext>
            </a:extLst>
          </p:cNvPr>
          <p:cNvPicPr>
            <a:picLocks noChangeAspect="1"/>
          </p:cNvPicPr>
          <p:nvPr/>
        </p:nvPicPr>
        <p:blipFill rotWithShape="1">
          <a:blip r:embed="rId2">
            <a:extLst>
              <a:ext uri="{28A0092B-C50C-407E-A947-70E740481C1C}">
                <a14:useLocalDpi xmlns:a14="http://schemas.microsoft.com/office/drawing/2010/main"/>
              </a:ext>
            </a:extLst>
          </a:blip>
          <a:srcRect r="-3"/>
          <a:stretch/>
        </p:blipFill>
        <p:spPr>
          <a:xfrm>
            <a:off x="7046364" y="0"/>
            <a:ext cx="5149751" cy="3511829"/>
          </a:xfrm>
          <a:custGeom>
            <a:avLst/>
            <a:gdLst>
              <a:gd name="connsiteX0" fmla="*/ 189795 w 5149751"/>
              <a:gd name="connsiteY0" fmla="*/ 0 h 3402351"/>
              <a:gd name="connsiteX1" fmla="*/ 5149751 w 5149751"/>
              <a:gd name="connsiteY1" fmla="*/ 0 h 3402351"/>
              <a:gd name="connsiteX2" fmla="*/ 5149751 w 5149751"/>
              <a:gd name="connsiteY2" fmla="*/ 3402351 h 3402351"/>
              <a:gd name="connsiteX3" fmla="*/ 1262 w 5149751"/>
              <a:gd name="connsiteY3" fmla="*/ 3402351 h 3402351"/>
              <a:gd name="connsiteX4" fmla="*/ 3359 w 5149751"/>
              <a:gd name="connsiteY4" fmla="*/ 3360737 h 3402351"/>
              <a:gd name="connsiteX5" fmla="*/ 11757 w 5149751"/>
              <a:gd name="connsiteY5" fmla="*/ 3300412 h 3402351"/>
              <a:gd name="connsiteX6" fmla="*/ 23514 w 5149751"/>
              <a:gd name="connsiteY6" fmla="*/ 3248025 h 3402351"/>
              <a:gd name="connsiteX7" fmla="*/ 38631 w 5149751"/>
              <a:gd name="connsiteY7" fmla="*/ 3201987 h 3402351"/>
              <a:gd name="connsiteX8" fmla="*/ 55427 w 5149751"/>
              <a:gd name="connsiteY8" fmla="*/ 3160712 h 3402351"/>
              <a:gd name="connsiteX9" fmla="*/ 75582 w 5149751"/>
              <a:gd name="connsiteY9" fmla="*/ 3121025 h 3402351"/>
              <a:gd name="connsiteX10" fmla="*/ 95737 w 5149751"/>
              <a:gd name="connsiteY10" fmla="*/ 3084512 h 3402351"/>
              <a:gd name="connsiteX11" fmla="*/ 115892 w 5149751"/>
              <a:gd name="connsiteY11" fmla="*/ 3046412 h 3402351"/>
              <a:gd name="connsiteX12" fmla="*/ 134368 w 5149751"/>
              <a:gd name="connsiteY12" fmla="*/ 3009900 h 3402351"/>
              <a:gd name="connsiteX13" fmla="*/ 152844 w 5149751"/>
              <a:gd name="connsiteY13" fmla="*/ 2967037 h 3402351"/>
              <a:gd name="connsiteX14" fmla="*/ 167959 w 5149751"/>
              <a:gd name="connsiteY14" fmla="*/ 2922587 h 3402351"/>
              <a:gd name="connsiteX15" fmla="*/ 178037 w 5149751"/>
              <a:gd name="connsiteY15" fmla="*/ 2868612 h 3402351"/>
              <a:gd name="connsiteX16" fmla="*/ 188115 w 5149751"/>
              <a:gd name="connsiteY16" fmla="*/ 2809875 h 3402351"/>
              <a:gd name="connsiteX17" fmla="*/ 189795 w 5149751"/>
              <a:gd name="connsiteY17" fmla="*/ 2741612 h 3402351"/>
              <a:gd name="connsiteX18" fmla="*/ 188115 w 5149751"/>
              <a:gd name="connsiteY18" fmla="*/ 2671762 h 3402351"/>
              <a:gd name="connsiteX19" fmla="*/ 178037 w 5149751"/>
              <a:gd name="connsiteY19" fmla="*/ 2613025 h 3402351"/>
              <a:gd name="connsiteX20" fmla="*/ 167959 w 5149751"/>
              <a:gd name="connsiteY20" fmla="*/ 2560637 h 3402351"/>
              <a:gd name="connsiteX21" fmla="*/ 152844 w 5149751"/>
              <a:gd name="connsiteY21" fmla="*/ 2513012 h 3402351"/>
              <a:gd name="connsiteX22" fmla="*/ 134368 w 5149751"/>
              <a:gd name="connsiteY22" fmla="*/ 2471737 h 3402351"/>
              <a:gd name="connsiteX23" fmla="*/ 115892 w 5149751"/>
              <a:gd name="connsiteY23" fmla="*/ 2433637 h 3402351"/>
              <a:gd name="connsiteX24" fmla="*/ 95737 w 5149751"/>
              <a:gd name="connsiteY24" fmla="*/ 2395537 h 3402351"/>
              <a:gd name="connsiteX25" fmla="*/ 75582 w 5149751"/>
              <a:gd name="connsiteY25" fmla="*/ 2359025 h 3402351"/>
              <a:gd name="connsiteX26" fmla="*/ 55427 w 5149751"/>
              <a:gd name="connsiteY26" fmla="*/ 2319337 h 3402351"/>
              <a:gd name="connsiteX27" fmla="*/ 38631 w 5149751"/>
              <a:gd name="connsiteY27" fmla="*/ 2278062 h 3402351"/>
              <a:gd name="connsiteX28" fmla="*/ 23514 w 5149751"/>
              <a:gd name="connsiteY28" fmla="*/ 2232025 h 3402351"/>
              <a:gd name="connsiteX29" fmla="*/ 11757 w 5149751"/>
              <a:gd name="connsiteY29" fmla="*/ 2179637 h 3402351"/>
              <a:gd name="connsiteX30" fmla="*/ 3359 w 5149751"/>
              <a:gd name="connsiteY30" fmla="*/ 2119312 h 3402351"/>
              <a:gd name="connsiteX31" fmla="*/ 0 w 5149751"/>
              <a:gd name="connsiteY31" fmla="*/ 2051050 h 3402351"/>
              <a:gd name="connsiteX32" fmla="*/ 3359 w 5149751"/>
              <a:gd name="connsiteY32" fmla="*/ 1982787 h 3402351"/>
              <a:gd name="connsiteX33" fmla="*/ 11757 w 5149751"/>
              <a:gd name="connsiteY33" fmla="*/ 1922462 h 3402351"/>
              <a:gd name="connsiteX34" fmla="*/ 23514 w 5149751"/>
              <a:gd name="connsiteY34" fmla="*/ 1870075 h 3402351"/>
              <a:gd name="connsiteX35" fmla="*/ 38631 w 5149751"/>
              <a:gd name="connsiteY35" fmla="*/ 1824037 h 3402351"/>
              <a:gd name="connsiteX36" fmla="*/ 55427 w 5149751"/>
              <a:gd name="connsiteY36" fmla="*/ 1782762 h 3402351"/>
              <a:gd name="connsiteX37" fmla="*/ 75582 w 5149751"/>
              <a:gd name="connsiteY37" fmla="*/ 1743075 h 3402351"/>
              <a:gd name="connsiteX38" fmla="*/ 95737 w 5149751"/>
              <a:gd name="connsiteY38" fmla="*/ 1708150 h 3402351"/>
              <a:gd name="connsiteX39" fmla="*/ 115892 w 5149751"/>
              <a:gd name="connsiteY39" fmla="*/ 1671637 h 3402351"/>
              <a:gd name="connsiteX40" fmla="*/ 134368 w 5149751"/>
              <a:gd name="connsiteY40" fmla="*/ 1631950 h 3402351"/>
              <a:gd name="connsiteX41" fmla="*/ 152844 w 5149751"/>
              <a:gd name="connsiteY41" fmla="*/ 1589087 h 3402351"/>
              <a:gd name="connsiteX42" fmla="*/ 167959 w 5149751"/>
              <a:gd name="connsiteY42" fmla="*/ 1544637 h 3402351"/>
              <a:gd name="connsiteX43" fmla="*/ 178037 w 5149751"/>
              <a:gd name="connsiteY43" fmla="*/ 1492250 h 3402351"/>
              <a:gd name="connsiteX44" fmla="*/ 188115 w 5149751"/>
              <a:gd name="connsiteY44" fmla="*/ 1431925 h 3402351"/>
              <a:gd name="connsiteX45" fmla="*/ 189795 w 5149751"/>
              <a:gd name="connsiteY45" fmla="*/ 1363662 h 3402351"/>
              <a:gd name="connsiteX46" fmla="*/ 188115 w 5149751"/>
              <a:gd name="connsiteY46" fmla="*/ 1295400 h 3402351"/>
              <a:gd name="connsiteX47" fmla="*/ 178037 w 5149751"/>
              <a:gd name="connsiteY47" fmla="*/ 1235075 h 3402351"/>
              <a:gd name="connsiteX48" fmla="*/ 167959 w 5149751"/>
              <a:gd name="connsiteY48" fmla="*/ 1182687 h 3402351"/>
              <a:gd name="connsiteX49" fmla="*/ 152844 w 5149751"/>
              <a:gd name="connsiteY49" fmla="*/ 1136650 h 3402351"/>
              <a:gd name="connsiteX50" fmla="*/ 134368 w 5149751"/>
              <a:gd name="connsiteY50" fmla="*/ 1095375 h 3402351"/>
              <a:gd name="connsiteX51" fmla="*/ 115892 w 5149751"/>
              <a:gd name="connsiteY51" fmla="*/ 1055687 h 3402351"/>
              <a:gd name="connsiteX52" fmla="*/ 95737 w 5149751"/>
              <a:gd name="connsiteY52" fmla="*/ 1017587 h 3402351"/>
              <a:gd name="connsiteX53" fmla="*/ 75582 w 5149751"/>
              <a:gd name="connsiteY53" fmla="*/ 981075 h 3402351"/>
              <a:gd name="connsiteX54" fmla="*/ 55427 w 5149751"/>
              <a:gd name="connsiteY54" fmla="*/ 942975 h 3402351"/>
              <a:gd name="connsiteX55" fmla="*/ 38631 w 5149751"/>
              <a:gd name="connsiteY55" fmla="*/ 901700 h 3402351"/>
              <a:gd name="connsiteX56" fmla="*/ 23514 w 5149751"/>
              <a:gd name="connsiteY56" fmla="*/ 854075 h 3402351"/>
              <a:gd name="connsiteX57" fmla="*/ 11757 w 5149751"/>
              <a:gd name="connsiteY57" fmla="*/ 801687 h 3402351"/>
              <a:gd name="connsiteX58" fmla="*/ 3359 w 5149751"/>
              <a:gd name="connsiteY58" fmla="*/ 744537 h 3402351"/>
              <a:gd name="connsiteX59" fmla="*/ 0 w 5149751"/>
              <a:gd name="connsiteY59" fmla="*/ 673100 h 3402351"/>
              <a:gd name="connsiteX60" fmla="*/ 3359 w 5149751"/>
              <a:gd name="connsiteY60" fmla="*/ 606425 h 3402351"/>
              <a:gd name="connsiteX61" fmla="*/ 11757 w 5149751"/>
              <a:gd name="connsiteY61" fmla="*/ 546100 h 3402351"/>
              <a:gd name="connsiteX62" fmla="*/ 23514 w 5149751"/>
              <a:gd name="connsiteY62" fmla="*/ 496887 h 3402351"/>
              <a:gd name="connsiteX63" fmla="*/ 38631 w 5149751"/>
              <a:gd name="connsiteY63" fmla="*/ 450850 h 3402351"/>
              <a:gd name="connsiteX64" fmla="*/ 55427 w 5149751"/>
              <a:gd name="connsiteY64" fmla="*/ 409575 h 3402351"/>
              <a:gd name="connsiteX65" fmla="*/ 73902 w 5149751"/>
              <a:gd name="connsiteY65" fmla="*/ 369887 h 3402351"/>
              <a:gd name="connsiteX66" fmla="*/ 92378 w 5149751"/>
              <a:gd name="connsiteY66" fmla="*/ 334962 h 3402351"/>
              <a:gd name="connsiteX67" fmla="*/ 112533 w 5149751"/>
              <a:gd name="connsiteY67" fmla="*/ 296862 h 3402351"/>
              <a:gd name="connsiteX68" fmla="*/ 132688 w 5149751"/>
              <a:gd name="connsiteY68" fmla="*/ 260350 h 3402351"/>
              <a:gd name="connsiteX69" fmla="*/ 149484 w 5149751"/>
              <a:gd name="connsiteY69" fmla="*/ 217487 h 3402351"/>
              <a:gd name="connsiteX70" fmla="*/ 166280 w 5149751"/>
              <a:gd name="connsiteY70" fmla="*/ 174625 h 3402351"/>
              <a:gd name="connsiteX71" fmla="*/ 176358 w 5149751"/>
              <a:gd name="connsiteY71" fmla="*/ 122237 h 3402351"/>
              <a:gd name="connsiteX72" fmla="*/ 184755 w 5149751"/>
              <a:gd name="connsiteY72" fmla="*/ 66675 h 340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149751" h="3402351">
                <a:moveTo>
                  <a:pt x="189795" y="0"/>
                </a:moveTo>
                <a:lnTo>
                  <a:pt x="5149751" y="0"/>
                </a:lnTo>
                <a:lnTo>
                  <a:pt x="5149751" y="3402351"/>
                </a:lnTo>
                <a:lnTo>
                  <a:pt x="1262" y="3402351"/>
                </a:lnTo>
                <a:lnTo>
                  <a:pt x="3359" y="3360737"/>
                </a:lnTo>
                <a:lnTo>
                  <a:pt x="11757" y="3300412"/>
                </a:lnTo>
                <a:lnTo>
                  <a:pt x="23514" y="3248025"/>
                </a:lnTo>
                <a:lnTo>
                  <a:pt x="38631" y="3201987"/>
                </a:lnTo>
                <a:lnTo>
                  <a:pt x="55427" y="3160712"/>
                </a:lnTo>
                <a:lnTo>
                  <a:pt x="75582" y="3121025"/>
                </a:lnTo>
                <a:lnTo>
                  <a:pt x="95737" y="3084512"/>
                </a:lnTo>
                <a:lnTo>
                  <a:pt x="115892" y="3046412"/>
                </a:lnTo>
                <a:lnTo>
                  <a:pt x="134368" y="3009900"/>
                </a:lnTo>
                <a:lnTo>
                  <a:pt x="152844" y="2967037"/>
                </a:lnTo>
                <a:lnTo>
                  <a:pt x="167959" y="2922587"/>
                </a:lnTo>
                <a:lnTo>
                  <a:pt x="178037" y="2868612"/>
                </a:lnTo>
                <a:lnTo>
                  <a:pt x="188115" y="2809875"/>
                </a:lnTo>
                <a:lnTo>
                  <a:pt x="189795" y="2741612"/>
                </a:lnTo>
                <a:lnTo>
                  <a:pt x="188115" y="2671762"/>
                </a:lnTo>
                <a:lnTo>
                  <a:pt x="178037" y="2613025"/>
                </a:lnTo>
                <a:lnTo>
                  <a:pt x="167959" y="2560637"/>
                </a:lnTo>
                <a:lnTo>
                  <a:pt x="152844" y="2513012"/>
                </a:lnTo>
                <a:lnTo>
                  <a:pt x="134368" y="2471737"/>
                </a:lnTo>
                <a:lnTo>
                  <a:pt x="115892" y="2433637"/>
                </a:lnTo>
                <a:lnTo>
                  <a:pt x="95737" y="2395537"/>
                </a:lnTo>
                <a:lnTo>
                  <a:pt x="75582" y="2359025"/>
                </a:lnTo>
                <a:lnTo>
                  <a:pt x="55427" y="2319337"/>
                </a:lnTo>
                <a:lnTo>
                  <a:pt x="38631" y="2278062"/>
                </a:lnTo>
                <a:lnTo>
                  <a:pt x="23514" y="2232025"/>
                </a:lnTo>
                <a:lnTo>
                  <a:pt x="11757" y="2179637"/>
                </a:lnTo>
                <a:lnTo>
                  <a:pt x="3359" y="2119312"/>
                </a:lnTo>
                <a:lnTo>
                  <a:pt x="0" y="2051050"/>
                </a:lnTo>
                <a:lnTo>
                  <a:pt x="3359" y="1982787"/>
                </a:lnTo>
                <a:lnTo>
                  <a:pt x="11757" y="1922462"/>
                </a:lnTo>
                <a:lnTo>
                  <a:pt x="23514" y="1870075"/>
                </a:lnTo>
                <a:lnTo>
                  <a:pt x="38631" y="1824037"/>
                </a:lnTo>
                <a:lnTo>
                  <a:pt x="55427" y="1782762"/>
                </a:lnTo>
                <a:lnTo>
                  <a:pt x="75582" y="1743075"/>
                </a:lnTo>
                <a:lnTo>
                  <a:pt x="95737" y="1708150"/>
                </a:lnTo>
                <a:lnTo>
                  <a:pt x="115892" y="1671637"/>
                </a:lnTo>
                <a:lnTo>
                  <a:pt x="134368" y="1631950"/>
                </a:lnTo>
                <a:lnTo>
                  <a:pt x="152844" y="1589087"/>
                </a:lnTo>
                <a:lnTo>
                  <a:pt x="167959" y="1544637"/>
                </a:lnTo>
                <a:lnTo>
                  <a:pt x="178037" y="1492250"/>
                </a:lnTo>
                <a:lnTo>
                  <a:pt x="188115" y="1431925"/>
                </a:lnTo>
                <a:lnTo>
                  <a:pt x="189795" y="1363662"/>
                </a:lnTo>
                <a:lnTo>
                  <a:pt x="188115" y="1295400"/>
                </a:lnTo>
                <a:lnTo>
                  <a:pt x="178037" y="1235075"/>
                </a:lnTo>
                <a:lnTo>
                  <a:pt x="167959" y="1182687"/>
                </a:lnTo>
                <a:lnTo>
                  <a:pt x="152844" y="1136650"/>
                </a:lnTo>
                <a:lnTo>
                  <a:pt x="134368" y="1095375"/>
                </a:lnTo>
                <a:lnTo>
                  <a:pt x="115892" y="1055687"/>
                </a:lnTo>
                <a:lnTo>
                  <a:pt x="95737" y="1017587"/>
                </a:lnTo>
                <a:lnTo>
                  <a:pt x="75582" y="981075"/>
                </a:lnTo>
                <a:lnTo>
                  <a:pt x="55427" y="942975"/>
                </a:lnTo>
                <a:lnTo>
                  <a:pt x="38631" y="901700"/>
                </a:lnTo>
                <a:lnTo>
                  <a:pt x="23514" y="854075"/>
                </a:lnTo>
                <a:lnTo>
                  <a:pt x="11757" y="801687"/>
                </a:lnTo>
                <a:lnTo>
                  <a:pt x="3359" y="744537"/>
                </a:lnTo>
                <a:lnTo>
                  <a:pt x="0" y="673100"/>
                </a:lnTo>
                <a:lnTo>
                  <a:pt x="3359" y="606425"/>
                </a:lnTo>
                <a:lnTo>
                  <a:pt x="11757" y="546100"/>
                </a:lnTo>
                <a:lnTo>
                  <a:pt x="23514" y="496887"/>
                </a:lnTo>
                <a:lnTo>
                  <a:pt x="38631" y="450850"/>
                </a:lnTo>
                <a:lnTo>
                  <a:pt x="55427" y="409575"/>
                </a:lnTo>
                <a:lnTo>
                  <a:pt x="73902" y="369887"/>
                </a:lnTo>
                <a:lnTo>
                  <a:pt x="92378" y="334962"/>
                </a:lnTo>
                <a:lnTo>
                  <a:pt x="112533" y="296862"/>
                </a:lnTo>
                <a:lnTo>
                  <a:pt x="132688" y="260350"/>
                </a:lnTo>
                <a:lnTo>
                  <a:pt x="149484" y="217487"/>
                </a:lnTo>
                <a:lnTo>
                  <a:pt x="166280" y="174625"/>
                </a:lnTo>
                <a:lnTo>
                  <a:pt x="176358" y="122237"/>
                </a:lnTo>
                <a:lnTo>
                  <a:pt x="184755" y="66675"/>
                </a:lnTo>
                <a:close/>
              </a:path>
            </a:pathLst>
          </a:custGeom>
        </p:spPr>
      </p:pic>
      <p:pic>
        <p:nvPicPr>
          <p:cNvPr id="8" name="Picture 7">
            <a:extLst>
              <a:ext uri="{FF2B5EF4-FFF2-40B4-BE49-F238E27FC236}">
                <a16:creationId xmlns="" xmlns:a16="http://schemas.microsoft.com/office/drawing/2014/main" id="{09DDAC2D-6D89-E846-99FE-67C94C538001}"/>
              </a:ext>
            </a:extLst>
          </p:cNvPr>
          <p:cNvPicPr>
            <a:picLocks noChangeAspect="1"/>
          </p:cNvPicPr>
          <p:nvPr/>
        </p:nvPicPr>
        <p:blipFill rotWithShape="1">
          <a:blip r:embed="rId3">
            <a:extLst>
              <a:ext uri="{28A0092B-C50C-407E-A947-70E740481C1C}">
                <a14:useLocalDpi xmlns:a14="http://schemas.microsoft.com/office/drawing/2010/main"/>
              </a:ext>
            </a:extLst>
          </a:blip>
          <a:srcRect r="-3"/>
          <a:stretch/>
        </p:blipFill>
        <p:spPr>
          <a:xfrm>
            <a:off x="7046364" y="3511830"/>
            <a:ext cx="5149751" cy="3346171"/>
          </a:xfrm>
          <a:custGeom>
            <a:avLst/>
            <a:gdLst>
              <a:gd name="connsiteX0" fmla="*/ 5387 w 5149751"/>
              <a:gd name="connsiteY0" fmla="*/ 0 h 3346171"/>
              <a:gd name="connsiteX1" fmla="*/ 5149751 w 5149751"/>
              <a:gd name="connsiteY1" fmla="*/ 0 h 3346171"/>
              <a:gd name="connsiteX2" fmla="*/ 5149751 w 5149751"/>
              <a:gd name="connsiteY2" fmla="*/ 3346171 h 3346171"/>
              <a:gd name="connsiteX3" fmla="*/ 189795 w 5149751"/>
              <a:gd name="connsiteY3" fmla="*/ 3346171 h 3346171"/>
              <a:gd name="connsiteX4" fmla="*/ 184755 w 5149751"/>
              <a:gd name="connsiteY4" fmla="*/ 3279496 h 3346171"/>
              <a:gd name="connsiteX5" fmla="*/ 176358 w 5149751"/>
              <a:gd name="connsiteY5" fmla="*/ 3223933 h 3346171"/>
              <a:gd name="connsiteX6" fmla="*/ 166280 w 5149751"/>
              <a:gd name="connsiteY6" fmla="*/ 3171546 h 3346171"/>
              <a:gd name="connsiteX7" fmla="*/ 149484 w 5149751"/>
              <a:gd name="connsiteY7" fmla="*/ 3128683 h 3346171"/>
              <a:gd name="connsiteX8" fmla="*/ 132688 w 5149751"/>
              <a:gd name="connsiteY8" fmla="*/ 3085821 h 3346171"/>
              <a:gd name="connsiteX9" fmla="*/ 112533 w 5149751"/>
              <a:gd name="connsiteY9" fmla="*/ 3049308 h 3346171"/>
              <a:gd name="connsiteX10" fmla="*/ 92378 w 5149751"/>
              <a:gd name="connsiteY10" fmla="*/ 3011208 h 3346171"/>
              <a:gd name="connsiteX11" fmla="*/ 73902 w 5149751"/>
              <a:gd name="connsiteY11" fmla="*/ 2976283 h 3346171"/>
              <a:gd name="connsiteX12" fmla="*/ 55427 w 5149751"/>
              <a:gd name="connsiteY12" fmla="*/ 2936596 h 3346171"/>
              <a:gd name="connsiteX13" fmla="*/ 38631 w 5149751"/>
              <a:gd name="connsiteY13" fmla="*/ 2895321 h 3346171"/>
              <a:gd name="connsiteX14" fmla="*/ 23514 w 5149751"/>
              <a:gd name="connsiteY14" fmla="*/ 2849283 h 3346171"/>
              <a:gd name="connsiteX15" fmla="*/ 11757 w 5149751"/>
              <a:gd name="connsiteY15" fmla="*/ 2800071 h 3346171"/>
              <a:gd name="connsiteX16" fmla="*/ 3359 w 5149751"/>
              <a:gd name="connsiteY16" fmla="*/ 2739746 h 3346171"/>
              <a:gd name="connsiteX17" fmla="*/ 0 w 5149751"/>
              <a:gd name="connsiteY17" fmla="*/ 2671483 h 3346171"/>
              <a:gd name="connsiteX18" fmla="*/ 3359 w 5149751"/>
              <a:gd name="connsiteY18" fmla="*/ 2601633 h 3346171"/>
              <a:gd name="connsiteX19" fmla="*/ 11757 w 5149751"/>
              <a:gd name="connsiteY19" fmla="*/ 2544483 h 3346171"/>
              <a:gd name="connsiteX20" fmla="*/ 23514 w 5149751"/>
              <a:gd name="connsiteY20" fmla="*/ 2492096 h 3346171"/>
              <a:gd name="connsiteX21" fmla="*/ 38631 w 5149751"/>
              <a:gd name="connsiteY21" fmla="*/ 2444471 h 3346171"/>
              <a:gd name="connsiteX22" fmla="*/ 55427 w 5149751"/>
              <a:gd name="connsiteY22" fmla="*/ 2403196 h 3346171"/>
              <a:gd name="connsiteX23" fmla="*/ 75582 w 5149751"/>
              <a:gd name="connsiteY23" fmla="*/ 2365096 h 3346171"/>
              <a:gd name="connsiteX24" fmla="*/ 95737 w 5149751"/>
              <a:gd name="connsiteY24" fmla="*/ 2328583 h 3346171"/>
              <a:gd name="connsiteX25" fmla="*/ 115892 w 5149751"/>
              <a:gd name="connsiteY25" fmla="*/ 2290483 h 3346171"/>
              <a:gd name="connsiteX26" fmla="*/ 134368 w 5149751"/>
              <a:gd name="connsiteY26" fmla="*/ 2250796 h 3346171"/>
              <a:gd name="connsiteX27" fmla="*/ 152844 w 5149751"/>
              <a:gd name="connsiteY27" fmla="*/ 2209521 h 3346171"/>
              <a:gd name="connsiteX28" fmla="*/ 167959 w 5149751"/>
              <a:gd name="connsiteY28" fmla="*/ 2163483 h 3346171"/>
              <a:gd name="connsiteX29" fmla="*/ 178037 w 5149751"/>
              <a:gd name="connsiteY29" fmla="*/ 2111096 h 3346171"/>
              <a:gd name="connsiteX30" fmla="*/ 188115 w 5149751"/>
              <a:gd name="connsiteY30" fmla="*/ 2050771 h 3346171"/>
              <a:gd name="connsiteX31" fmla="*/ 189795 w 5149751"/>
              <a:gd name="connsiteY31" fmla="*/ 1982508 h 3346171"/>
              <a:gd name="connsiteX32" fmla="*/ 188115 w 5149751"/>
              <a:gd name="connsiteY32" fmla="*/ 1914246 h 3346171"/>
              <a:gd name="connsiteX33" fmla="*/ 178037 w 5149751"/>
              <a:gd name="connsiteY33" fmla="*/ 1853921 h 3346171"/>
              <a:gd name="connsiteX34" fmla="*/ 167959 w 5149751"/>
              <a:gd name="connsiteY34" fmla="*/ 1801533 h 3346171"/>
              <a:gd name="connsiteX35" fmla="*/ 152844 w 5149751"/>
              <a:gd name="connsiteY35" fmla="*/ 1757083 h 3346171"/>
              <a:gd name="connsiteX36" fmla="*/ 134368 w 5149751"/>
              <a:gd name="connsiteY36" fmla="*/ 1714221 h 3346171"/>
              <a:gd name="connsiteX37" fmla="*/ 115892 w 5149751"/>
              <a:gd name="connsiteY37" fmla="*/ 1674533 h 3346171"/>
              <a:gd name="connsiteX38" fmla="*/ 95737 w 5149751"/>
              <a:gd name="connsiteY38" fmla="*/ 1638021 h 3346171"/>
              <a:gd name="connsiteX39" fmla="*/ 75582 w 5149751"/>
              <a:gd name="connsiteY39" fmla="*/ 1603096 h 3346171"/>
              <a:gd name="connsiteX40" fmla="*/ 55427 w 5149751"/>
              <a:gd name="connsiteY40" fmla="*/ 1563408 h 3346171"/>
              <a:gd name="connsiteX41" fmla="*/ 38631 w 5149751"/>
              <a:gd name="connsiteY41" fmla="*/ 1522133 h 3346171"/>
              <a:gd name="connsiteX42" fmla="*/ 23514 w 5149751"/>
              <a:gd name="connsiteY42" fmla="*/ 1476096 h 3346171"/>
              <a:gd name="connsiteX43" fmla="*/ 11757 w 5149751"/>
              <a:gd name="connsiteY43" fmla="*/ 1423708 h 3346171"/>
              <a:gd name="connsiteX44" fmla="*/ 3359 w 5149751"/>
              <a:gd name="connsiteY44" fmla="*/ 1363383 h 3346171"/>
              <a:gd name="connsiteX45" fmla="*/ 0 w 5149751"/>
              <a:gd name="connsiteY45" fmla="*/ 1295121 h 3346171"/>
              <a:gd name="connsiteX46" fmla="*/ 3359 w 5149751"/>
              <a:gd name="connsiteY46" fmla="*/ 1226858 h 3346171"/>
              <a:gd name="connsiteX47" fmla="*/ 11757 w 5149751"/>
              <a:gd name="connsiteY47" fmla="*/ 1166533 h 3346171"/>
              <a:gd name="connsiteX48" fmla="*/ 23514 w 5149751"/>
              <a:gd name="connsiteY48" fmla="*/ 1114146 h 3346171"/>
              <a:gd name="connsiteX49" fmla="*/ 38631 w 5149751"/>
              <a:gd name="connsiteY49" fmla="*/ 1068108 h 3346171"/>
              <a:gd name="connsiteX50" fmla="*/ 55427 w 5149751"/>
              <a:gd name="connsiteY50" fmla="*/ 1025246 h 3346171"/>
              <a:gd name="connsiteX51" fmla="*/ 75582 w 5149751"/>
              <a:gd name="connsiteY51" fmla="*/ 987146 h 3346171"/>
              <a:gd name="connsiteX52" fmla="*/ 115892 w 5149751"/>
              <a:gd name="connsiteY52" fmla="*/ 912533 h 3346171"/>
              <a:gd name="connsiteX53" fmla="*/ 134368 w 5149751"/>
              <a:gd name="connsiteY53" fmla="*/ 874433 h 3346171"/>
              <a:gd name="connsiteX54" fmla="*/ 152844 w 5149751"/>
              <a:gd name="connsiteY54" fmla="*/ 831571 h 3346171"/>
              <a:gd name="connsiteX55" fmla="*/ 167959 w 5149751"/>
              <a:gd name="connsiteY55" fmla="*/ 785533 h 3346171"/>
              <a:gd name="connsiteX56" fmla="*/ 178037 w 5149751"/>
              <a:gd name="connsiteY56" fmla="*/ 733146 h 3346171"/>
              <a:gd name="connsiteX57" fmla="*/ 188115 w 5149751"/>
              <a:gd name="connsiteY57" fmla="*/ 674408 h 3346171"/>
              <a:gd name="connsiteX58" fmla="*/ 189795 w 5149751"/>
              <a:gd name="connsiteY58" fmla="*/ 604558 h 3346171"/>
              <a:gd name="connsiteX59" fmla="*/ 188115 w 5149751"/>
              <a:gd name="connsiteY59" fmla="*/ 536296 h 3346171"/>
              <a:gd name="connsiteX60" fmla="*/ 178037 w 5149751"/>
              <a:gd name="connsiteY60" fmla="*/ 475971 h 3346171"/>
              <a:gd name="connsiteX61" fmla="*/ 167959 w 5149751"/>
              <a:gd name="connsiteY61" fmla="*/ 423583 h 3346171"/>
              <a:gd name="connsiteX62" fmla="*/ 152844 w 5149751"/>
              <a:gd name="connsiteY62" fmla="*/ 379133 h 3346171"/>
              <a:gd name="connsiteX63" fmla="*/ 134368 w 5149751"/>
              <a:gd name="connsiteY63" fmla="*/ 336271 h 3346171"/>
              <a:gd name="connsiteX64" fmla="*/ 115892 w 5149751"/>
              <a:gd name="connsiteY64" fmla="*/ 299758 h 3346171"/>
              <a:gd name="connsiteX65" fmla="*/ 75582 w 5149751"/>
              <a:gd name="connsiteY65" fmla="*/ 225146 h 3346171"/>
              <a:gd name="connsiteX66" fmla="*/ 55427 w 5149751"/>
              <a:gd name="connsiteY66" fmla="*/ 185458 h 3346171"/>
              <a:gd name="connsiteX67" fmla="*/ 38631 w 5149751"/>
              <a:gd name="connsiteY67" fmla="*/ 144183 h 3346171"/>
              <a:gd name="connsiteX68" fmla="*/ 23514 w 5149751"/>
              <a:gd name="connsiteY68" fmla="*/ 98146 h 3346171"/>
              <a:gd name="connsiteX69" fmla="*/ 11757 w 5149751"/>
              <a:gd name="connsiteY69" fmla="*/ 45758 h 334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49751" h="3346171">
                <a:moveTo>
                  <a:pt x="5387" y="0"/>
                </a:moveTo>
                <a:lnTo>
                  <a:pt x="5149751" y="0"/>
                </a:lnTo>
                <a:lnTo>
                  <a:pt x="5149751" y="3346171"/>
                </a:lnTo>
                <a:lnTo>
                  <a:pt x="189795" y="3346171"/>
                </a:lnTo>
                <a:lnTo>
                  <a:pt x="184755" y="3279496"/>
                </a:lnTo>
                <a:lnTo>
                  <a:pt x="176358" y="3223933"/>
                </a:lnTo>
                <a:lnTo>
                  <a:pt x="166280" y="3171546"/>
                </a:lnTo>
                <a:lnTo>
                  <a:pt x="149484" y="3128683"/>
                </a:lnTo>
                <a:lnTo>
                  <a:pt x="132688" y="3085821"/>
                </a:lnTo>
                <a:lnTo>
                  <a:pt x="112533" y="3049308"/>
                </a:lnTo>
                <a:lnTo>
                  <a:pt x="92378" y="3011208"/>
                </a:lnTo>
                <a:lnTo>
                  <a:pt x="73902" y="2976283"/>
                </a:lnTo>
                <a:lnTo>
                  <a:pt x="55427" y="2936596"/>
                </a:lnTo>
                <a:lnTo>
                  <a:pt x="38631" y="2895321"/>
                </a:lnTo>
                <a:lnTo>
                  <a:pt x="23514" y="2849283"/>
                </a:lnTo>
                <a:lnTo>
                  <a:pt x="11757" y="2800071"/>
                </a:lnTo>
                <a:lnTo>
                  <a:pt x="3359" y="2739746"/>
                </a:lnTo>
                <a:lnTo>
                  <a:pt x="0" y="2671483"/>
                </a:lnTo>
                <a:lnTo>
                  <a:pt x="3359" y="2601633"/>
                </a:lnTo>
                <a:lnTo>
                  <a:pt x="11757" y="2544483"/>
                </a:lnTo>
                <a:lnTo>
                  <a:pt x="23514" y="2492096"/>
                </a:lnTo>
                <a:lnTo>
                  <a:pt x="38631" y="2444471"/>
                </a:lnTo>
                <a:lnTo>
                  <a:pt x="55427" y="2403196"/>
                </a:lnTo>
                <a:lnTo>
                  <a:pt x="75582" y="2365096"/>
                </a:lnTo>
                <a:lnTo>
                  <a:pt x="95737" y="2328583"/>
                </a:lnTo>
                <a:lnTo>
                  <a:pt x="115892" y="2290483"/>
                </a:lnTo>
                <a:lnTo>
                  <a:pt x="134368" y="2250796"/>
                </a:lnTo>
                <a:lnTo>
                  <a:pt x="152844" y="2209521"/>
                </a:lnTo>
                <a:lnTo>
                  <a:pt x="167959" y="2163483"/>
                </a:lnTo>
                <a:lnTo>
                  <a:pt x="178037" y="2111096"/>
                </a:lnTo>
                <a:lnTo>
                  <a:pt x="188115" y="2050771"/>
                </a:lnTo>
                <a:lnTo>
                  <a:pt x="189795" y="1982508"/>
                </a:lnTo>
                <a:lnTo>
                  <a:pt x="188115" y="1914246"/>
                </a:lnTo>
                <a:lnTo>
                  <a:pt x="178037" y="1853921"/>
                </a:lnTo>
                <a:lnTo>
                  <a:pt x="167959" y="1801533"/>
                </a:lnTo>
                <a:lnTo>
                  <a:pt x="152844" y="1757083"/>
                </a:lnTo>
                <a:lnTo>
                  <a:pt x="134368" y="1714221"/>
                </a:lnTo>
                <a:lnTo>
                  <a:pt x="115892" y="1674533"/>
                </a:lnTo>
                <a:lnTo>
                  <a:pt x="95737" y="1638021"/>
                </a:lnTo>
                <a:lnTo>
                  <a:pt x="75582" y="1603096"/>
                </a:lnTo>
                <a:lnTo>
                  <a:pt x="55427" y="1563408"/>
                </a:lnTo>
                <a:lnTo>
                  <a:pt x="38631" y="1522133"/>
                </a:lnTo>
                <a:lnTo>
                  <a:pt x="23514" y="1476096"/>
                </a:lnTo>
                <a:lnTo>
                  <a:pt x="11757" y="1423708"/>
                </a:lnTo>
                <a:lnTo>
                  <a:pt x="3359" y="1363383"/>
                </a:lnTo>
                <a:lnTo>
                  <a:pt x="0" y="1295121"/>
                </a:lnTo>
                <a:lnTo>
                  <a:pt x="3359" y="1226858"/>
                </a:lnTo>
                <a:lnTo>
                  <a:pt x="11757" y="1166533"/>
                </a:lnTo>
                <a:lnTo>
                  <a:pt x="23514" y="1114146"/>
                </a:lnTo>
                <a:lnTo>
                  <a:pt x="38631" y="1068108"/>
                </a:lnTo>
                <a:lnTo>
                  <a:pt x="55427" y="1025246"/>
                </a:lnTo>
                <a:lnTo>
                  <a:pt x="75582" y="987146"/>
                </a:lnTo>
                <a:lnTo>
                  <a:pt x="115892" y="912533"/>
                </a:lnTo>
                <a:lnTo>
                  <a:pt x="134368" y="874433"/>
                </a:lnTo>
                <a:lnTo>
                  <a:pt x="152844" y="831571"/>
                </a:lnTo>
                <a:lnTo>
                  <a:pt x="167959" y="785533"/>
                </a:lnTo>
                <a:lnTo>
                  <a:pt x="178037" y="733146"/>
                </a:lnTo>
                <a:lnTo>
                  <a:pt x="188115" y="674408"/>
                </a:lnTo>
                <a:lnTo>
                  <a:pt x="189795" y="604558"/>
                </a:lnTo>
                <a:lnTo>
                  <a:pt x="188115" y="536296"/>
                </a:lnTo>
                <a:lnTo>
                  <a:pt x="178037" y="475971"/>
                </a:lnTo>
                <a:lnTo>
                  <a:pt x="167959" y="423583"/>
                </a:lnTo>
                <a:lnTo>
                  <a:pt x="152844" y="379133"/>
                </a:lnTo>
                <a:lnTo>
                  <a:pt x="134368" y="336271"/>
                </a:lnTo>
                <a:lnTo>
                  <a:pt x="115892" y="299758"/>
                </a:lnTo>
                <a:lnTo>
                  <a:pt x="75582" y="225146"/>
                </a:lnTo>
                <a:lnTo>
                  <a:pt x="55427" y="185458"/>
                </a:lnTo>
                <a:lnTo>
                  <a:pt x="38631" y="144183"/>
                </a:lnTo>
                <a:lnTo>
                  <a:pt x="23514" y="98146"/>
                </a:lnTo>
                <a:lnTo>
                  <a:pt x="11757" y="45758"/>
                </a:lnTo>
                <a:close/>
              </a:path>
            </a:pathLst>
          </a:custGeom>
        </p:spPr>
      </p:pic>
      <p:sp>
        <p:nvSpPr>
          <p:cNvPr id="17" name="Slide Number Placeholder 5">
            <a:extLst>
              <a:ext uri="{FF2B5EF4-FFF2-40B4-BE49-F238E27FC236}">
                <a16:creationId xmlns="" xmlns:a16="http://schemas.microsoft.com/office/drawing/2014/main" id="{0655BE8A-5D5F-0C4B-8C76-B7B20275E212}"/>
              </a:ext>
            </a:extLst>
          </p:cNvPr>
          <p:cNvSpPr>
            <a:spLocks noGrp="1"/>
          </p:cNvSpPr>
          <p:nvPr>
            <p:ph type="sldNum" sz="quarter" idx="12"/>
          </p:nvPr>
        </p:nvSpPr>
        <p:spPr>
          <a:xfrm>
            <a:off x="9089137" y="6302717"/>
            <a:ext cx="2819399" cy="345796"/>
          </a:xfrm>
        </p:spPr>
        <p:txBody>
          <a:bodyPr/>
          <a:lstStyle/>
          <a:p>
            <a:fld id="{6D22F896-40B5-4ADD-8801-0D06FADFA095}"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2077762991"/>
      </p:ext>
    </p:extLst>
  </p:cSld>
  <p:clrMapOvr>
    <a:masterClrMapping/>
  </p:clrMapOvr>
  <p:transition xmlns:p14="http://schemas.microsoft.com/office/powerpoint/2010/mai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2D6CE9D5-28BB-4329-B5E2-B06131F27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Rectangle 12">
            <a:extLst>
              <a:ext uri="{FF2B5EF4-FFF2-40B4-BE49-F238E27FC236}">
                <a16:creationId xmlns="" xmlns:a16="http://schemas.microsoft.com/office/drawing/2014/main" id="{8D9F7D40-5D59-4F59-A331-D8F7710AC9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11">
            <a:extLst>
              <a:ext uri="{FF2B5EF4-FFF2-40B4-BE49-F238E27FC236}">
                <a16:creationId xmlns="" xmlns:a16="http://schemas.microsoft.com/office/drawing/2014/main" id="{E2B1BC2F-AEBF-4990-A7F9-197AAF28BC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a:extLst>
              <a:ext uri="{FF2B5EF4-FFF2-40B4-BE49-F238E27FC236}">
                <a16:creationId xmlns="" xmlns:a16="http://schemas.microsoft.com/office/drawing/2014/main" id="{001327D1-127B-9340-953C-A6B472515D71}"/>
              </a:ext>
            </a:extLst>
          </p:cNvPr>
          <p:cNvSpPr>
            <a:spLocks noGrp="1"/>
          </p:cNvSpPr>
          <p:nvPr>
            <p:ph type="title"/>
          </p:nvPr>
        </p:nvSpPr>
        <p:spPr>
          <a:xfrm>
            <a:off x="8339328" y="457200"/>
            <a:ext cx="3090672" cy="1069942"/>
          </a:xfrm>
        </p:spPr>
        <p:txBody>
          <a:bodyPr anchor="b">
            <a:normAutofit/>
          </a:bodyPr>
          <a:lstStyle/>
          <a:p>
            <a:r>
              <a:rPr lang="en-US" sz="4000" dirty="0">
                <a:solidFill>
                  <a:schemeClr val="accent1"/>
                </a:solidFill>
              </a:rPr>
              <a:t>the WORMS</a:t>
            </a:r>
          </a:p>
        </p:txBody>
      </p:sp>
      <p:pic>
        <p:nvPicPr>
          <p:cNvPr id="6" name="Picture 5">
            <a:extLst>
              <a:ext uri="{FF2B5EF4-FFF2-40B4-BE49-F238E27FC236}">
                <a16:creationId xmlns="" xmlns:a16="http://schemas.microsoft.com/office/drawing/2014/main" id="{749A7ECD-BA5B-B84C-B21A-6F8071391FA5}"/>
              </a:ext>
            </a:extLst>
          </p:cNvPr>
          <p:cNvPicPr>
            <a:picLocks noChangeAspect="1"/>
          </p:cNvPicPr>
          <p:nvPr/>
        </p:nvPicPr>
        <p:blipFill>
          <a:blip r:embed="rId2"/>
          <a:stretch>
            <a:fillRect/>
          </a:stretch>
        </p:blipFill>
        <p:spPr>
          <a:xfrm>
            <a:off x="876300" y="1371600"/>
            <a:ext cx="5978273" cy="3990497"/>
          </a:xfrm>
          <a:prstGeom prst="rect">
            <a:avLst/>
          </a:prstGeom>
          <a:ln w="38100">
            <a:solidFill>
              <a:schemeClr val="accent1"/>
            </a:solidFill>
          </a:ln>
        </p:spPr>
      </p:pic>
      <p:sp>
        <p:nvSpPr>
          <p:cNvPr id="3" name="Content Placeholder 2">
            <a:extLst>
              <a:ext uri="{FF2B5EF4-FFF2-40B4-BE49-F238E27FC236}">
                <a16:creationId xmlns="" xmlns:a16="http://schemas.microsoft.com/office/drawing/2014/main" id="{AB84ADA6-F534-1047-B9D3-96930096012D}"/>
              </a:ext>
            </a:extLst>
          </p:cNvPr>
          <p:cNvSpPr>
            <a:spLocks noGrp="1"/>
          </p:cNvSpPr>
          <p:nvPr>
            <p:ph idx="1"/>
          </p:nvPr>
        </p:nvSpPr>
        <p:spPr>
          <a:xfrm>
            <a:off x="8339328" y="1655065"/>
            <a:ext cx="3090672" cy="4224528"/>
          </a:xfrm>
        </p:spPr>
        <p:txBody>
          <a:bodyPr>
            <a:normAutofit/>
          </a:bodyPr>
          <a:lstStyle/>
          <a:p>
            <a:pPr marL="0" indent="0">
              <a:buNone/>
            </a:pPr>
            <a:r>
              <a:rPr lang="en-US" sz="1800" b="0" dirty="0">
                <a:solidFill>
                  <a:schemeClr val="bg1"/>
                </a:solidFill>
              </a:rPr>
              <a:t>Before adding the worms, </a:t>
            </a:r>
            <a:r>
              <a:rPr lang="en-US" sz="1800" dirty="0">
                <a:solidFill>
                  <a:schemeClr val="bg1"/>
                </a:solidFill>
              </a:rPr>
              <a:t>find out how many worms you are starting with</a:t>
            </a:r>
            <a:r>
              <a:rPr lang="en-US" sz="1800" b="0" dirty="0">
                <a:solidFill>
                  <a:schemeClr val="bg1"/>
                </a:solidFill>
              </a:rPr>
              <a:t>. The easiest method is to weigh the worms. If you do not have access to a scale, determine the worms' volume. </a:t>
            </a:r>
            <a:r>
              <a:rPr lang="en-US" sz="1800" dirty="0">
                <a:solidFill>
                  <a:schemeClr val="bg1"/>
                </a:solidFill>
              </a:rPr>
              <a:t>The amount of worms is important for knowing how much food to feed them and for record keeping.</a:t>
            </a:r>
          </a:p>
          <a:p>
            <a:endParaRPr lang="en-US" sz="1600" dirty="0">
              <a:solidFill>
                <a:schemeClr val="bg1"/>
              </a:solidFill>
            </a:endParaRPr>
          </a:p>
        </p:txBody>
      </p:sp>
      <p:sp>
        <p:nvSpPr>
          <p:cNvPr id="12" name="Slide Number Placeholder 5">
            <a:extLst>
              <a:ext uri="{FF2B5EF4-FFF2-40B4-BE49-F238E27FC236}">
                <a16:creationId xmlns="" xmlns:a16="http://schemas.microsoft.com/office/drawing/2014/main" id="{0138A3FA-D7A9-6840-BC71-0BFD5DEE0371}"/>
              </a:ext>
            </a:extLst>
          </p:cNvPr>
          <p:cNvSpPr>
            <a:spLocks noGrp="1"/>
          </p:cNvSpPr>
          <p:nvPr>
            <p:ph type="sldNum" sz="quarter" idx="12"/>
          </p:nvPr>
        </p:nvSpPr>
        <p:spPr>
          <a:xfrm>
            <a:off x="9089137" y="6302717"/>
            <a:ext cx="2819399" cy="345796"/>
          </a:xfrm>
        </p:spPr>
        <p:txBody>
          <a:bodyPr/>
          <a:lstStyle/>
          <a:p>
            <a:fld id="{6D22F896-40B5-4ADD-8801-0D06FADFA095}"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254596869"/>
      </p:ext>
    </p:extLst>
  </p:cSld>
  <p:clrMapOvr>
    <a:masterClrMapping/>
  </p:clrMapOvr>
  <p:transition xmlns:p14="http://schemas.microsoft.com/office/powerpoint/2010/mai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31A6DBF-0484-B841-8E75-027A910256D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38646" y="10"/>
            <a:ext cx="4853354" cy="6857990"/>
          </a:xfrm>
          <a:prstGeom prst="rect">
            <a:avLst/>
          </a:prstGeom>
        </p:spPr>
      </p:pic>
      <p:sp>
        <p:nvSpPr>
          <p:cNvPr id="11" name="Freeform 10">
            <a:extLst>
              <a:ext uri="{FF2B5EF4-FFF2-40B4-BE49-F238E27FC236}">
                <a16:creationId xmlns="" xmlns:a16="http://schemas.microsoft.com/office/drawing/2014/main" id="{E1CE536E-134A-4A35-900B-30F927D5B5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 xmlns:a16="http://schemas.microsoft.com/office/drawing/2014/main" id="{A3324B46-62C8-2945-8F44-81EAFCE70D4F}"/>
              </a:ext>
            </a:extLst>
          </p:cNvPr>
          <p:cNvSpPr>
            <a:spLocks noGrp="1"/>
          </p:cNvSpPr>
          <p:nvPr>
            <p:ph type="title"/>
          </p:nvPr>
        </p:nvSpPr>
        <p:spPr>
          <a:xfrm>
            <a:off x="765051" y="382385"/>
            <a:ext cx="6015897" cy="1492132"/>
          </a:xfrm>
        </p:spPr>
        <p:txBody>
          <a:bodyPr>
            <a:normAutofit/>
          </a:bodyPr>
          <a:lstStyle/>
          <a:p>
            <a:r>
              <a:rPr lang="en-US" sz="4000" dirty="0"/>
              <a:t>Bury food scraps under bedding</a:t>
            </a:r>
          </a:p>
        </p:txBody>
      </p:sp>
      <p:sp>
        <p:nvSpPr>
          <p:cNvPr id="13" name="Rectangle 12">
            <a:extLst>
              <a:ext uri="{FF2B5EF4-FFF2-40B4-BE49-F238E27FC236}">
                <a16:creationId xmlns="" xmlns:a16="http://schemas.microsoft.com/office/drawing/2014/main" id="{FA0382D1-1594-4E3D-842E-04E1E5E757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 xmlns:a16="http://schemas.microsoft.com/office/drawing/2014/main" id="{07BAEF61-EF35-914F-87A9-463630B4BE0E}"/>
              </a:ext>
            </a:extLst>
          </p:cNvPr>
          <p:cNvSpPr>
            <a:spLocks noGrp="1"/>
          </p:cNvSpPr>
          <p:nvPr>
            <p:ph idx="1"/>
          </p:nvPr>
        </p:nvSpPr>
        <p:spPr>
          <a:xfrm>
            <a:off x="765051" y="1786381"/>
            <a:ext cx="6041102" cy="4935094"/>
          </a:xfrm>
        </p:spPr>
        <p:txBody>
          <a:bodyPr>
            <a:noAutofit/>
          </a:bodyPr>
          <a:lstStyle/>
          <a:p>
            <a:pPr lvl="0">
              <a:lnSpc>
                <a:spcPct val="100000"/>
              </a:lnSpc>
            </a:pPr>
            <a:r>
              <a:rPr lang="en-US" sz="1800" b="0" dirty="0"/>
              <a:t>Feed the worms fruit and vegetable scraps that would normally be thrown away, such as peels, rinds, cores, etc. Limit the amount of citrus fruits that you place in the bin. </a:t>
            </a:r>
            <a:r>
              <a:rPr lang="en-US" sz="1800" dirty="0"/>
              <a:t>NO MEATS, BONES, OILS OR DAIRY PRODUCTS.</a:t>
            </a:r>
          </a:p>
          <a:p>
            <a:pPr lvl="1">
              <a:lnSpc>
                <a:spcPct val="100000"/>
              </a:lnSpc>
            </a:pPr>
            <a:r>
              <a:rPr lang="en-US" b="0" dirty="0"/>
              <a:t>Cut or break food scraps into small pieces – the smaller, the better.</a:t>
            </a:r>
          </a:p>
          <a:p>
            <a:pPr lvl="1">
              <a:lnSpc>
                <a:spcPct val="100000"/>
              </a:lnSpc>
            </a:pPr>
            <a:r>
              <a:rPr lang="en-US" b="0" dirty="0"/>
              <a:t>Measure the amount of food. </a:t>
            </a:r>
            <a:r>
              <a:rPr lang="en-US" b="1" dirty="0"/>
              <a:t>Feed worms approximately 3 times their weight per week</a:t>
            </a:r>
            <a:r>
              <a:rPr lang="en-US" b="0" dirty="0"/>
              <a:t>. Monitor the bin every week to see if the worms are or are not eating the food. Adjust feeding levels accordingly. </a:t>
            </a:r>
            <a:r>
              <a:rPr lang="en-US" b="0" i="1" dirty="0"/>
              <a:t>(If you start with one pound of worms, add 3 pounds of food per week.)</a:t>
            </a:r>
          </a:p>
          <a:p>
            <a:pPr lvl="1">
              <a:lnSpc>
                <a:spcPct val="100000"/>
              </a:lnSpc>
            </a:pPr>
            <a:r>
              <a:rPr lang="en-US" b="1" dirty="0"/>
              <a:t>Bury food scraps in the bin. Lift up bedding, add food scraps, then cover food with bedding.</a:t>
            </a:r>
          </a:p>
          <a:p>
            <a:pPr>
              <a:lnSpc>
                <a:spcPct val="100000"/>
              </a:lnSpc>
            </a:pPr>
            <a:endParaRPr lang="en-US" sz="1500" dirty="0"/>
          </a:p>
        </p:txBody>
      </p:sp>
      <p:sp>
        <p:nvSpPr>
          <p:cNvPr id="12" name="Slide Number Placeholder 5">
            <a:extLst>
              <a:ext uri="{FF2B5EF4-FFF2-40B4-BE49-F238E27FC236}">
                <a16:creationId xmlns="" xmlns:a16="http://schemas.microsoft.com/office/drawing/2014/main" id="{08093E4F-9A09-C14D-8043-A8A8E94A0582}"/>
              </a:ext>
            </a:extLst>
          </p:cNvPr>
          <p:cNvSpPr>
            <a:spLocks noGrp="1"/>
          </p:cNvSpPr>
          <p:nvPr>
            <p:ph type="sldNum" sz="quarter" idx="12"/>
          </p:nvPr>
        </p:nvSpPr>
        <p:spPr>
          <a:xfrm>
            <a:off x="9089137" y="6302717"/>
            <a:ext cx="2819399" cy="345796"/>
          </a:xfrm>
        </p:spPr>
        <p:txBody>
          <a:bodyPr/>
          <a:lstStyle/>
          <a:p>
            <a:fld id="{6D22F896-40B5-4ADD-8801-0D06FADFA095}"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1167188378"/>
      </p:ext>
    </p:extLst>
  </p:cSld>
  <p:clrMapOvr>
    <a:masterClrMapping/>
  </p:clrMapOvr>
  <p:transition xmlns:p14="http://schemas.microsoft.com/office/powerpoint/2010/mai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 xmlns:a16="http://schemas.microsoft.com/office/drawing/2014/main" id="{5356B7AC-8991-4B6B-92E2-9EBB80DBBC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3" name="Freeform: Shape 42">
            <a:extLst>
              <a:ext uri="{FF2B5EF4-FFF2-40B4-BE49-F238E27FC236}">
                <a16:creationId xmlns="" xmlns:a16="http://schemas.microsoft.com/office/drawing/2014/main" id="{A8AFFF25-F4D6-4BBC-841D-3B3014EDBB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15684" y="0"/>
            <a:ext cx="5676316" cy="6858000"/>
          </a:xfrm>
          <a:custGeom>
            <a:avLst/>
            <a:gdLst>
              <a:gd name="connsiteX0" fmla="*/ 0 w 5676316"/>
              <a:gd name="connsiteY0" fmla="*/ 0 h 6858000"/>
              <a:gd name="connsiteX1" fmla="*/ 5676316 w 5676316"/>
              <a:gd name="connsiteY1" fmla="*/ 0 h 6858000"/>
              <a:gd name="connsiteX2" fmla="*/ 5676316 w 5676316"/>
              <a:gd name="connsiteY2" fmla="*/ 6858000 h 6858000"/>
              <a:gd name="connsiteX3" fmla="*/ 0 w 5676316"/>
              <a:gd name="connsiteY3" fmla="*/ 6858000 h 6858000"/>
              <a:gd name="connsiteX4" fmla="*/ 4763 w 5676316"/>
              <a:gd name="connsiteY4" fmla="*/ 6791325 h 6858000"/>
              <a:gd name="connsiteX5" fmla="*/ 12700 w 5676316"/>
              <a:gd name="connsiteY5" fmla="*/ 6735762 h 6858000"/>
              <a:gd name="connsiteX6" fmla="*/ 22225 w 5676316"/>
              <a:gd name="connsiteY6" fmla="*/ 6683375 h 6858000"/>
              <a:gd name="connsiteX7" fmla="*/ 38100 w 5676316"/>
              <a:gd name="connsiteY7" fmla="*/ 6640512 h 6858000"/>
              <a:gd name="connsiteX8" fmla="*/ 53975 w 5676316"/>
              <a:gd name="connsiteY8" fmla="*/ 6597650 h 6858000"/>
              <a:gd name="connsiteX9" fmla="*/ 73025 w 5676316"/>
              <a:gd name="connsiteY9" fmla="*/ 6561137 h 6858000"/>
              <a:gd name="connsiteX10" fmla="*/ 92075 w 5676316"/>
              <a:gd name="connsiteY10" fmla="*/ 6523037 h 6858000"/>
              <a:gd name="connsiteX11" fmla="*/ 109538 w 5676316"/>
              <a:gd name="connsiteY11" fmla="*/ 6488112 h 6858000"/>
              <a:gd name="connsiteX12" fmla="*/ 127000 w 5676316"/>
              <a:gd name="connsiteY12" fmla="*/ 6448425 h 6858000"/>
              <a:gd name="connsiteX13" fmla="*/ 142875 w 5676316"/>
              <a:gd name="connsiteY13" fmla="*/ 6407150 h 6858000"/>
              <a:gd name="connsiteX14" fmla="*/ 157163 w 5676316"/>
              <a:gd name="connsiteY14" fmla="*/ 6361112 h 6858000"/>
              <a:gd name="connsiteX15" fmla="*/ 168275 w 5676316"/>
              <a:gd name="connsiteY15" fmla="*/ 6311900 h 6858000"/>
              <a:gd name="connsiteX16" fmla="*/ 176213 w 5676316"/>
              <a:gd name="connsiteY16" fmla="*/ 6251575 h 6858000"/>
              <a:gd name="connsiteX17" fmla="*/ 179388 w 5676316"/>
              <a:gd name="connsiteY17" fmla="*/ 6183312 h 6858000"/>
              <a:gd name="connsiteX18" fmla="*/ 176213 w 5676316"/>
              <a:gd name="connsiteY18" fmla="*/ 6113462 h 6858000"/>
              <a:gd name="connsiteX19" fmla="*/ 168275 w 5676316"/>
              <a:gd name="connsiteY19" fmla="*/ 6056312 h 6858000"/>
              <a:gd name="connsiteX20" fmla="*/ 157163 w 5676316"/>
              <a:gd name="connsiteY20" fmla="*/ 6003925 h 6858000"/>
              <a:gd name="connsiteX21" fmla="*/ 142875 w 5676316"/>
              <a:gd name="connsiteY21" fmla="*/ 5956300 h 6858000"/>
              <a:gd name="connsiteX22" fmla="*/ 127000 w 5676316"/>
              <a:gd name="connsiteY22" fmla="*/ 5915025 h 6858000"/>
              <a:gd name="connsiteX23" fmla="*/ 107950 w 5676316"/>
              <a:gd name="connsiteY23" fmla="*/ 5876925 h 6858000"/>
              <a:gd name="connsiteX24" fmla="*/ 88900 w 5676316"/>
              <a:gd name="connsiteY24" fmla="*/ 5840412 h 6858000"/>
              <a:gd name="connsiteX25" fmla="*/ 69850 w 5676316"/>
              <a:gd name="connsiteY25" fmla="*/ 5802312 h 6858000"/>
              <a:gd name="connsiteX26" fmla="*/ 52388 w 5676316"/>
              <a:gd name="connsiteY26" fmla="*/ 5762625 h 6858000"/>
              <a:gd name="connsiteX27" fmla="*/ 34925 w 5676316"/>
              <a:gd name="connsiteY27" fmla="*/ 5721350 h 6858000"/>
              <a:gd name="connsiteX28" fmla="*/ 20638 w 5676316"/>
              <a:gd name="connsiteY28" fmla="*/ 5675312 h 6858000"/>
              <a:gd name="connsiteX29" fmla="*/ 11113 w 5676316"/>
              <a:gd name="connsiteY29" fmla="*/ 5622925 h 6858000"/>
              <a:gd name="connsiteX30" fmla="*/ 1588 w 5676316"/>
              <a:gd name="connsiteY30" fmla="*/ 5562600 h 6858000"/>
              <a:gd name="connsiteX31" fmla="*/ 0 w 5676316"/>
              <a:gd name="connsiteY31" fmla="*/ 5494337 h 6858000"/>
              <a:gd name="connsiteX32" fmla="*/ 1588 w 5676316"/>
              <a:gd name="connsiteY32" fmla="*/ 5426075 h 6858000"/>
              <a:gd name="connsiteX33" fmla="*/ 11113 w 5676316"/>
              <a:gd name="connsiteY33" fmla="*/ 5365750 h 6858000"/>
              <a:gd name="connsiteX34" fmla="*/ 20638 w 5676316"/>
              <a:gd name="connsiteY34" fmla="*/ 5313362 h 6858000"/>
              <a:gd name="connsiteX35" fmla="*/ 34925 w 5676316"/>
              <a:gd name="connsiteY35" fmla="*/ 5268912 h 6858000"/>
              <a:gd name="connsiteX36" fmla="*/ 52388 w 5676316"/>
              <a:gd name="connsiteY36" fmla="*/ 5226050 h 6858000"/>
              <a:gd name="connsiteX37" fmla="*/ 69850 w 5676316"/>
              <a:gd name="connsiteY37" fmla="*/ 5186362 h 6858000"/>
              <a:gd name="connsiteX38" fmla="*/ 88900 w 5676316"/>
              <a:gd name="connsiteY38" fmla="*/ 5149850 h 6858000"/>
              <a:gd name="connsiteX39" fmla="*/ 107950 w 5676316"/>
              <a:gd name="connsiteY39" fmla="*/ 5114925 h 6858000"/>
              <a:gd name="connsiteX40" fmla="*/ 127000 w 5676316"/>
              <a:gd name="connsiteY40" fmla="*/ 5075237 h 6858000"/>
              <a:gd name="connsiteX41" fmla="*/ 142875 w 5676316"/>
              <a:gd name="connsiteY41" fmla="*/ 5033962 h 6858000"/>
              <a:gd name="connsiteX42" fmla="*/ 157163 w 5676316"/>
              <a:gd name="connsiteY42" fmla="*/ 4987925 h 6858000"/>
              <a:gd name="connsiteX43" fmla="*/ 168275 w 5676316"/>
              <a:gd name="connsiteY43" fmla="*/ 4935537 h 6858000"/>
              <a:gd name="connsiteX44" fmla="*/ 176213 w 5676316"/>
              <a:gd name="connsiteY44" fmla="*/ 4875212 h 6858000"/>
              <a:gd name="connsiteX45" fmla="*/ 179388 w 5676316"/>
              <a:gd name="connsiteY45" fmla="*/ 4806950 h 6858000"/>
              <a:gd name="connsiteX46" fmla="*/ 176213 w 5676316"/>
              <a:gd name="connsiteY46" fmla="*/ 4738687 h 6858000"/>
              <a:gd name="connsiteX47" fmla="*/ 168275 w 5676316"/>
              <a:gd name="connsiteY47" fmla="*/ 4678362 h 6858000"/>
              <a:gd name="connsiteX48" fmla="*/ 157163 w 5676316"/>
              <a:gd name="connsiteY48" fmla="*/ 4625975 h 6858000"/>
              <a:gd name="connsiteX49" fmla="*/ 142875 w 5676316"/>
              <a:gd name="connsiteY49" fmla="*/ 4579937 h 6858000"/>
              <a:gd name="connsiteX50" fmla="*/ 127000 w 5676316"/>
              <a:gd name="connsiteY50" fmla="*/ 4537075 h 6858000"/>
              <a:gd name="connsiteX51" fmla="*/ 107950 w 5676316"/>
              <a:gd name="connsiteY51" fmla="*/ 4498975 h 6858000"/>
              <a:gd name="connsiteX52" fmla="*/ 69850 w 5676316"/>
              <a:gd name="connsiteY52" fmla="*/ 4424362 h 6858000"/>
              <a:gd name="connsiteX53" fmla="*/ 52388 w 5676316"/>
              <a:gd name="connsiteY53" fmla="*/ 4386262 h 6858000"/>
              <a:gd name="connsiteX54" fmla="*/ 34925 w 5676316"/>
              <a:gd name="connsiteY54" fmla="*/ 4343400 h 6858000"/>
              <a:gd name="connsiteX55" fmla="*/ 20638 w 5676316"/>
              <a:gd name="connsiteY55" fmla="*/ 4297362 h 6858000"/>
              <a:gd name="connsiteX56" fmla="*/ 11113 w 5676316"/>
              <a:gd name="connsiteY56" fmla="*/ 4244975 h 6858000"/>
              <a:gd name="connsiteX57" fmla="*/ 1588 w 5676316"/>
              <a:gd name="connsiteY57" fmla="*/ 4186237 h 6858000"/>
              <a:gd name="connsiteX58" fmla="*/ 0 w 5676316"/>
              <a:gd name="connsiteY58" fmla="*/ 4116387 h 6858000"/>
              <a:gd name="connsiteX59" fmla="*/ 1588 w 5676316"/>
              <a:gd name="connsiteY59" fmla="*/ 4048125 h 6858000"/>
              <a:gd name="connsiteX60" fmla="*/ 11113 w 5676316"/>
              <a:gd name="connsiteY60" fmla="*/ 3987800 h 6858000"/>
              <a:gd name="connsiteX61" fmla="*/ 20638 w 5676316"/>
              <a:gd name="connsiteY61" fmla="*/ 3935412 h 6858000"/>
              <a:gd name="connsiteX62" fmla="*/ 34925 w 5676316"/>
              <a:gd name="connsiteY62" fmla="*/ 3890962 h 6858000"/>
              <a:gd name="connsiteX63" fmla="*/ 52388 w 5676316"/>
              <a:gd name="connsiteY63" fmla="*/ 3848100 h 6858000"/>
              <a:gd name="connsiteX64" fmla="*/ 69850 w 5676316"/>
              <a:gd name="connsiteY64" fmla="*/ 3811587 h 6858000"/>
              <a:gd name="connsiteX65" fmla="*/ 107950 w 5676316"/>
              <a:gd name="connsiteY65" fmla="*/ 3736975 h 6858000"/>
              <a:gd name="connsiteX66" fmla="*/ 127000 w 5676316"/>
              <a:gd name="connsiteY66" fmla="*/ 3697287 h 6858000"/>
              <a:gd name="connsiteX67" fmla="*/ 142875 w 5676316"/>
              <a:gd name="connsiteY67" fmla="*/ 3656012 h 6858000"/>
              <a:gd name="connsiteX68" fmla="*/ 157163 w 5676316"/>
              <a:gd name="connsiteY68" fmla="*/ 3609975 h 6858000"/>
              <a:gd name="connsiteX69" fmla="*/ 168275 w 5676316"/>
              <a:gd name="connsiteY69" fmla="*/ 3557587 h 6858000"/>
              <a:gd name="connsiteX70" fmla="*/ 176213 w 5676316"/>
              <a:gd name="connsiteY70" fmla="*/ 3497262 h 6858000"/>
              <a:gd name="connsiteX71" fmla="*/ 179388 w 5676316"/>
              <a:gd name="connsiteY71" fmla="*/ 3427412 h 6858000"/>
              <a:gd name="connsiteX72" fmla="*/ 176213 w 5676316"/>
              <a:gd name="connsiteY72" fmla="*/ 3360737 h 6858000"/>
              <a:gd name="connsiteX73" fmla="*/ 168275 w 5676316"/>
              <a:gd name="connsiteY73" fmla="*/ 3300412 h 6858000"/>
              <a:gd name="connsiteX74" fmla="*/ 157163 w 5676316"/>
              <a:gd name="connsiteY74" fmla="*/ 3248025 h 6858000"/>
              <a:gd name="connsiteX75" fmla="*/ 142875 w 5676316"/>
              <a:gd name="connsiteY75" fmla="*/ 3201987 h 6858000"/>
              <a:gd name="connsiteX76" fmla="*/ 127000 w 5676316"/>
              <a:gd name="connsiteY76" fmla="*/ 3160712 h 6858000"/>
              <a:gd name="connsiteX77" fmla="*/ 107950 w 5676316"/>
              <a:gd name="connsiteY77" fmla="*/ 3121025 h 6858000"/>
              <a:gd name="connsiteX78" fmla="*/ 88900 w 5676316"/>
              <a:gd name="connsiteY78" fmla="*/ 3084512 h 6858000"/>
              <a:gd name="connsiteX79" fmla="*/ 69850 w 5676316"/>
              <a:gd name="connsiteY79" fmla="*/ 3046412 h 6858000"/>
              <a:gd name="connsiteX80" fmla="*/ 52388 w 5676316"/>
              <a:gd name="connsiteY80" fmla="*/ 3009900 h 6858000"/>
              <a:gd name="connsiteX81" fmla="*/ 34925 w 5676316"/>
              <a:gd name="connsiteY81" fmla="*/ 2967037 h 6858000"/>
              <a:gd name="connsiteX82" fmla="*/ 20638 w 5676316"/>
              <a:gd name="connsiteY82" fmla="*/ 2922587 h 6858000"/>
              <a:gd name="connsiteX83" fmla="*/ 11113 w 5676316"/>
              <a:gd name="connsiteY83" fmla="*/ 2868612 h 6858000"/>
              <a:gd name="connsiteX84" fmla="*/ 1588 w 5676316"/>
              <a:gd name="connsiteY84" fmla="*/ 2809875 h 6858000"/>
              <a:gd name="connsiteX85" fmla="*/ 0 w 5676316"/>
              <a:gd name="connsiteY85" fmla="*/ 2741612 h 6858000"/>
              <a:gd name="connsiteX86" fmla="*/ 1588 w 5676316"/>
              <a:gd name="connsiteY86" fmla="*/ 2671762 h 6858000"/>
              <a:gd name="connsiteX87" fmla="*/ 11113 w 5676316"/>
              <a:gd name="connsiteY87" fmla="*/ 2613025 h 6858000"/>
              <a:gd name="connsiteX88" fmla="*/ 20638 w 5676316"/>
              <a:gd name="connsiteY88" fmla="*/ 2560637 h 6858000"/>
              <a:gd name="connsiteX89" fmla="*/ 34925 w 5676316"/>
              <a:gd name="connsiteY89" fmla="*/ 2513012 h 6858000"/>
              <a:gd name="connsiteX90" fmla="*/ 52388 w 5676316"/>
              <a:gd name="connsiteY90" fmla="*/ 2471737 h 6858000"/>
              <a:gd name="connsiteX91" fmla="*/ 69850 w 5676316"/>
              <a:gd name="connsiteY91" fmla="*/ 2433637 h 6858000"/>
              <a:gd name="connsiteX92" fmla="*/ 88900 w 5676316"/>
              <a:gd name="connsiteY92" fmla="*/ 2395537 h 6858000"/>
              <a:gd name="connsiteX93" fmla="*/ 107950 w 5676316"/>
              <a:gd name="connsiteY93" fmla="*/ 2359025 h 6858000"/>
              <a:gd name="connsiteX94" fmla="*/ 127000 w 5676316"/>
              <a:gd name="connsiteY94" fmla="*/ 2319337 h 6858000"/>
              <a:gd name="connsiteX95" fmla="*/ 142875 w 5676316"/>
              <a:gd name="connsiteY95" fmla="*/ 2278062 h 6858000"/>
              <a:gd name="connsiteX96" fmla="*/ 157163 w 5676316"/>
              <a:gd name="connsiteY96" fmla="*/ 2232025 h 6858000"/>
              <a:gd name="connsiteX97" fmla="*/ 168275 w 5676316"/>
              <a:gd name="connsiteY97" fmla="*/ 2179637 h 6858000"/>
              <a:gd name="connsiteX98" fmla="*/ 176213 w 5676316"/>
              <a:gd name="connsiteY98" fmla="*/ 2119312 h 6858000"/>
              <a:gd name="connsiteX99" fmla="*/ 179388 w 5676316"/>
              <a:gd name="connsiteY99" fmla="*/ 2051050 h 6858000"/>
              <a:gd name="connsiteX100" fmla="*/ 176213 w 5676316"/>
              <a:gd name="connsiteY100" fmla="*/ 1982787 h 6858000"/>
              <a:gd name="connsiteX101" fmla="*/ 168275 w 5676316"/>
              <a:gd name="connsiteY101" fmla="*/ 1922462 h 6858000"/>
              <a:gd name="connsiteX102" fmla="*/ 157163 w 5676316"/>
              <a:gd name="connsiteY102" fmla="*/ 1870075 h 6858000"/>
              <a:gd name="connsiteX103" fmla="*/ 142875 w 5676316"/>
              <a:gd name="connsiteY103" fmla="*/ 1824037 h 6858000"/>
              <a:gd name="connsiteX104" fmla="*/ 127000 w 5676316"/>
              <a:gd name="connsiteY104" fmla="*/ 1782762 h 6858000"/>
              <a:gd name="connsiteX105" fmla="*/ 107950 w 5676316"/>
              <a:gd name="connsiteY105" fmla="*/ 1743075 h 6858000"/>
              <a:gd name="connsiteX106" fmla="*/ 88900 w 5676316"/>
              <a:gd name="connsiteY106" fmla="*/ 1708150 h 6858000"/>
              <a:gd name="connsiteX107" fmla="*/ 69850 w 5676316"/>
              <a:gd name="connsiteY107" fmla="*/ 1671637 h 6858000"/>
              <a:gd name="connsiteX108" fmla="*/ 52388 w 5676316"/>
              <a:gd name="connsiteY108" fmla="*/ 1631950 h 6858000"/>
              <a:gd name="connsiteX109" fmla="*/ 34925 w 5676316"/>
              <a:gd name="connsiteY109" fmla="*/ 1589087 h 6858000"/>
              <a:gd name="connsiteX110" fmla="*/ 20638 w 5676316"/>
              <a:gd name="connsiteY110" fmla="*/ 1544637 h 6858000"/>
              <a:gd name="connsiteX111" fmla="*/ 11113 w 5676316"/>
              <a:gd name="connsiteY111" fmla="*/ 1492250 h 6858000"/>
              <a:gd name="connsiteX112" fmla="*/ 1588 w 5676316"/>
              <a:gd name="connsiteY112" fmla="*/ 1431925 h 6858000"/>
              <a:gd name="connsiteX113" fmla="*/ 0 w 5676316"/>
              <a:gd name="connsiteY113" fmla="*/ 1363662 h 6858000"/>
              <a:gd name="connsiteX114" fmla="*/ 1588 w 5676316"/>
              <a:gd name="connsiteY114" fmla="*/ 1295400 h 6858000"/>
              <a:gd name="connsiteX115" fmla="*/ 11113 w 5676316"/>
              <a:gd name="connsiteY115" fmla="*/ 1235075 h 6858000"/>
              <a:gd name="connsiteX116" fmla="*/ 20638 w 5676316"/>
              <a:gd name="connsiteY116" fmla="*/ 1182687 h 6858000"/>
              <a:gd name="connsiteX117" fmla="*/ 34925 w 5676316"/>
              <a:gd name="connsiteY117" fmla="*/ 1136650 h 6858000"/>
              <a:gd name="connsiteX118" fmla="*/ 52388 w 5676316"/>
              <a:gd name="connsiteY118" fmla="*/ 1095375 h 6858000"/>
              <a:gd name="connsiteX119" fmla="*/ 69850 w 5676316"/>
              <a:gd name="connsiteY119" fmla="*/ 1055687 h 6858000"/>
              <a:gd name="connsiteX120" fmla="*/ 88900 w 5676316"/>
              <a:gd name="connsiteY120" fmla="*/ 1017587 h 6858000"/>
              <a:gd name="connsiteX121" fmla="*/ 107950 w 5676316"/>
              <a:gd name="connsiteY121" fmla="*/ 981075 h 6858000"/>
              <a:gd name="connsiteX122" fmla="*/ 127000 w 5676316"/>
              <a:gd name="connsiteY122" fmla="*/ 942975 h 6858000"/>
              <a:gd name="connsiteX123" fmla="*/ 142875 w 5676316"/>
              <a:gd name="connsiteY123" fmla="*/ 901700 h 6858000"/>
              <a:gd name="connsiteX124" fmla="*/ 157163 w 5676316"/>
              <a:gd name="connsiteY124" fmla="*/ 854075 h 6858000"/>
              <a:gd name="connsiteX125" fmla="*/ 168275 w 5676316"/>
              <a:gd name="connsiteY125" fmla="*/ 801687 h 6858000"/>
              <a:gd name="connsiteX126" fmla="*/ 176213 w 5676316"/>
              <a:gd name="connsiteY126" fmla="*/ 744537 h 6858000"/>
              <a:gd name="connsiteX127" fmla="*/ 179388 w 5676316"/>
              <a:gd name="connsiteY127" fmla="*/ 673100 h 6858000"/>
              <a:gd name="connsiteX128" fmla="*/ 176213 w 5676316"/>
              <a:gd name="connsiteY128" fmla="*/ 606425 h 6858000"/>
              <a:gd name="connsiteX129" fmla="*/ 168275 w 5676316"/>
              <a:gd name="connsiteY129" fmla="*/ 546100 h 6858000"/>
              <a:gd name="connsiteX130" fmla="*/ 157163 w 5676316"/>
              <a:gd name="connsiteY130" fmla="*/ 496887 h 6858000"/>
              <a:gd name="connsiteX131" fmla="*/ 142875 w 5676316"/>
              <a:gd name="connsiteY131" fmla="*/ 450850 h 6858000"/>
              <a:gd name="connsiteX132" fmla="*/ 127000 w 5676316"/>
              <a:gd name="connsiteY132" fmla="*/ 409575 h 6858000"/>
              <a:gd name="connsiteX133" fmla="*/ 109538 w 5676316"/>
              <a:gd name="connsiteY133" fmla="*/ 369887 h 6858000"/>
              <a:gd name="connsiteX134" fmla="*/ 92075 w 5676316"/>
              <a:gd name="connsiteY134" fmla="*/ 334962 h 6858000"/>
              <a:gd name="connsiteX135" fmla="*/ 73025 w 5676316"/>
              <a:gd name="connsiteY135" fmla="*/ 296862 h 6858000"/>
              <a:gd name="connsiteX136" fmla="*/ 53975 w 5676316"/>
              <a:gd name="connsiteY136" fmla="*/ 260350 h 6858000"/>
              <a:gd name="connsiteX137" fmla="*/ 38100 w 5676316"/>
              <a:gd name="connsiteY137" fmla="*/ 217487 h 6858000"/>
              <a:gd name="connsiteX138" fmla="*/ 22225 w 5676316"/>
              <a:gd name="connsiteY138" fmla="*/ 174625 h 6858000"/>
              <a:gd name="connsiteX139" fmla="*/ 12700 w 5676316"/>
              <a:gd name="connsiteY139" fmla="*/ 122237 h 6858000"/>
              <a:gd name="connsiteX140" fmla="*/ 4763 w 5676316"/>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676316" h="6858000">
                <a:moveTo>
                  <a:pt x="0" y="0"/>
                </a:moveTo>
                <a:lnTo>
                  <a:pt x="5676316" y="0"/>
                </a:lnTo>
                <a:lnTo>
                  <a:pt x="5676316"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itle 11">
            <a:extLst>
              <a:ext uri="{FF2B5EF4-FFF2-40B4-BE49-F238E27FC236}">
                <a16:creationId xmlns="" xmlns:a16="http://schemas.microsoft.com/office/drawing/2014/main" id="{9EDD6A10-100B-7043-A040-A62E13EE4960}"/>
              </a:ext>
            </a:extLst>
          </p:cNvPr>
          <p:cNvSpPr>
            <a:spLocks noGrp="1"/>
          </p:cNvSpPr>
          <p:nvPr>
            <p:ph type="title"/>
          </p:nvPr>
        </p:nvSpPr>
        <p:spPr>
          <a:xfrm>
            <a:off x="7151914" y="382384"/>
            <a:ext cx="4593772" cy="1691513"/>
          </a:xfrm>
        </p:spPr>
        <p:txBody>
          <a:bodyPr anchor="ctr">
            <a:normAutofit/>
          </a:bodyPr>
          <a:lstStyle/>
          <a:p>
            <a:r>
              <a:rPr lang="en-US" sz="4000" dirty="0"/>
              <a:t>moisture balance</a:t>
            </a:r>
          </a:p>
        </p:txBody>
      </p:sp>
      <p:pic>
        <p:nvPicPr>
          <p:cNvPr id="19" name="Picture 18">
            <a:extLst>
              <a:ext uri="{FF2B5EF4-FFF2-40B4-BE49-F238E27FC236}">
                <a16:creationId xmlns="" xmlns:a16="http://schemas.microsoft.com/office/drawing/2014/main" id="{8CEB6862-F779-5B42-9757-B76DAB76884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6577170" cy="3383270"/>
          </a:xfrm>
          <a:custGeom>
            <a:avLst/>
            <a:gdLst>
              <a:gd name="connsiteX0" fmla="*/ 0 w 6577190"/>
              <a:gd name="connsiteY0" fmla="*/ 0 h 3383280"/>
              <a:gd name="connsiteX1" fmla="*/ 6397802 w 6577190"/>
              <a:gd name="connsiteY1" fmla="*/ 0 h 3383280"/>
              <a:gd name="connsiteX2" fmla="*/ 6402565 w 6577190"/>
              <a:gd name="connsiteY2" fmla="*/ 66675 h 3383280"/>
              <a:gd name="connsiteX3" fmla="*/ 6410502 w 6577190"/>
              <a:gd name="connsiteY3" fmla="*/ 122237 h 3383280"/>
              <a:gd name="connsiteX4" fmla="*/ 6420027 w 6577190"/>
              <a:gd name="connsiteY4" fmla="*/ 174625 h 3383280"/>
              <a:gd name="connsiteX5" fmla="*/ 6435902 w 6577190"/>
              <a:gd name="connsiteY5" fmla="*/ 217487 h 3383280"/>
              <a:gd name="connsiteX6" fmla="*/ 6451777 w 6577190"/>
              <a:gd name="connsiteY6" fmla="*/ 260350 h 3383280"/>
              <a:gd name="connsiteX7" fmla="*/ 6470827 w 6577190"/>
              <a:gd name="connsiteY7" fmla="*/ 296862 h 3383280"/>
              <a:gd name="connsiteX8" fmla="*/ 6489877 w 6577190"/>
              <a:gd name="connsiteY8" fmla="*/ 334962 h 3383280"/>
              <a:gd name="connsiteX9" fmla="*/ 6507340 w 6577190"/>
              <a:gd name="connsiteY9" fmla="*/ 369887 h 3383280"/>
              <a:gd name="connsiteX10" fmla="*/ 6524802 w 6577190"/>
              <a:gd name="connsiteY10" fmla="*/ 409575 h 3383280"/>
              <a:gd name="connsiteX11" fmla="*/ 6540677 w 6577190"/>
              <a:gd name="connsiteY11" fmla="*/ 450850 h 3383280"/>
              <a:gd name="connsiteX12" fmla="*/ 6554965 w 6577190"/>
              <a:gd name="connsiteY12" fmla="*/ 496887 h 3383280"/>
              <a:gd name="connsiteX13" fmla="*/ 6566077 w 6577190"/>
              <a:gd name="connsiteY13" fmla="*/ 546100 h 3383280"/>
              <a:gd name="connsiteX14" fmla="*/ 6574015 w 6577190"/>
              <a:gd name="connsiteY14" fmla="*/ 606425 h 3383280"/>
              <a:gd name="connsiteX15" fmla="*/ 6577190 w 6577190"/>
              <a:gd name="connsiteY15" fmla="*/ 673100 h 3383280"/>
              <a:gd name="connsiteX16" fmla="*/ 6574015 w 6577190"/>
              <a:gd name="connsiteY16" fmla="*/ 744537 h 3383280"/>
              <a:gd name="connsiteX17" fmla="*/ 6566077 w 6577190"/>
              <a:gd name="connsiteY17" fmla="*/ 801687 h 3383280"/>
              <a:gd name="connsiteX18" fmla="*/ 6554965 w 6577190"/>
              <a:gd name="connsiteY18" fmla="*/ 854075 h 3383280"/>
              <a:gd name="connsiteX19" fmla="*/ 6540677 w 6577190"/>
              <a:gd name="connsiteY19" fmla="*/ 901700 h 3383280"/>
              <a:gd name="connsiteX20" fmla="*/ 6524802 w 6577190"/>
              <a:gd name="connsiteY20" fmla="*/ 942975 h 3383280"/>
              <a:gd name="connsiteX21" fmla="*/ 6505752 w 6577190"/>
              <a:gd name="connsiteY21" fmla="*/ 981075 h 3383280"/>
              <a:gd name="connsiteX22" fmla="*/ 6486702 w 6577190"/>
              <a:gd name="connsiteY22" fmla="*/ 1017587 h 3383280"/>
              <a:gd name="connsiteX23" fmla="*/ 6467652 w 6577190"/>
              <a:gd name="connsiteY23" fmla="*/ 1055687 h 3383280"/>
              <a:gd name="connsiteX24" fmla="*/ 6450190 w 6577190"/>
              <a:gd name="connsiteY24" fmla="*/ 1095375 h 3383280"/>
              <a:gd name="connsiteX25" fmla="*/ 6432727 w 6577190"/>
              <a:gd name="connsiteY25" fmla="*/ 1136650 h 3383280"/>
              <a:gd name="connsiteX26" fmla="*/ 6418440 w 6577190"/>
              <a:gd name="connsiteY26" fmla="*/ 1182687 h 3383280"/>
              <a:gd name="connsiteX27" fmla="*/ 6408915 w 6577190"/>
              <a:gd name="connsiteY27" fmla="*/ 1235075 h 3383280"/>
              <a:gd name="connsiteX28" fmla="*/ 6399390 w 6577190"/>
              <a:gd name="connsiteY28" fmla="*/ 1295400 h 3383280"/>
              <a:gd name="connsiteX29" fmla="*/ 6397802 w 6577190"/>
              <a:gd name="connsiteY29" fmla="*/ 1363662 h 3383280"/>
              <a:gd name="connsiteX30" fmla="*/ 6399390 w 6577190"/>
              <a:gd name="connsiteY30" fmla="*/ 1431925 h 3383280"/>
              <a:gd name="connsiteX31" fmla="*/ 6408915 w 6577190"/>
              <a:gd name="connsiteY31" fmla="*/ 1492250 h 3383280"/>
              <a:gd name="connsiteX32" fmla="*/ 6418440 w 6577190"/>
              <a:gd name="connsiteY32" fmla="*/ 1544637 h 3383280"/>
              <a:gd name="connsiteX33" fmla="*/ 6432727 w 6577190"/>
              <a:gd name="connsiteY33" fmla="*/ 1589087 h 3383280"/>
              <a:gd name="connsiteX34" fmla="*/ 6450190 w 6577190"/>
              <a:gd name="connsiteY34" fmla="*/ 1631950 h 3383280"/>
              <a:gd name="connsiteX35" fmla="*/ 6467652 w 6577190"/>
              <a:gd name="connsiteY35" fmla="*/ 1671637 h 3383280"/>
              <a:gd name="connsiteX36" fmla="*/ 6486702 w 6577190"/>
              <a:gd name="connsiteY36" fmla="*/ 1708150 h 3383280"/>
              <a:gd name="connsiteX37" fmla="*/ 6505752 w 6577190"/>
              <a:gd name="connsiteY37" fmla="*/ 1743075 h 3383280"/>
              <a:gd name="connsiteX38" fmla="*/ 6524802 w 6577190"/>
              <a:gd name="connsiteY38" fmla="*/ 1782762 h 3383280"/>
              <a:gd name="connsiteX39" fmla="*/ 6540677 w 6577190"/>
              <a:gd name="connsiteY39" fmla="*/ 1824037 h 3383280"/>
              <a:gd name="connsiteX40" fmla="*/ 6554965 w 6577190"/>
              <a:gd name="connsiteY40" fmla="*/ 1870075 h 3383280"/>
              <a:gd name="connsiteX41" fmla="*/ 6566077 w 6577190"/>
              <a:gd name="connsiteY41" fmla="*/ 1922462 h 3383280"/>
              <a:gd name="connsiteX42" fmla="*/ 6574015 w 6577190"/>
              <a:gd name="connsiteY42" fmla="*/ 1982787 h 3383280"/>
              <a:gd name="connsiteX43" fmla="*/ 6577190 w 6577190"/>
              <a:gd name="connsiteY43" fmla="*/ 2051050 h 3383280"/>
              <a:gd name="connsiteX44" fmla="*/ 6574015 w 6577190"/>
              <a:gd name="connsiteY44" fmla="*/ 2119312 h 3383280"/>
              <a:gd name="connsiteX45" fmla="*/ 6566077 w 6577190"/>
              <a:gd name="connsiteY45" fmla="*/ 2179637 h 3383280"/>
              <a:gd name="connsiteX46" fmla="*/ 6554965 w 6577190"/>
              <a:gd name="connsiteY46" fmla="*/ 2232025 h 3383280"/>
              <a:gd name="connsiteX47" fmla="*/ 6540677 w 6577190"/>
              <a:gd name="connsiteY47" fmla="*/ 2278062 h 3383280"/>
              <a:gd name="connsiteX48" fmla="*/ 6524802 w 6577190"/>
              <a:gd name="connsiteY48" fmla="*/ 2319337 h 3383280"/>
              <a:gd name="connsiteX49" fmla="*/ 6505752 w 6577190"/>
              <a:gd name="connsiteY49" fmla="*/ 2359025 h 3383280"/>
              <a:gd name="connsiteX50" fmla="*/ 6486702 w 6577190"/>
              <a:gd name="connsiteY50" fmla="*/ 2395537 h 3383280"/>
              <a:gd name="connsiteX51" fmla="*/ 6467652 w 6577190"/>
              <a:gd name="connsiteY51" fmla="*/ 2433637 h 3383280"/>
              <a:gd name="connsiteX52" fmla="*/ 6450190 w 6577190"/>
              <a:gd name="connsiteY52" fmla="*/ 2471737 h 3383280"/>
              <a:gd name="connsiteX53" fmla="*/ 6432727 w 6577190"/>
              <a:gd name="connsiteY53" fmla="*/ 2513012 h 3383280"/>
              <a:gd name="connsiteX54" fmla="*/ 6418440 w 6577190"/>
              <a:gd name="connsiteY54" fmla="*/ 2560637 h 3383280"/>
              <a:gd name="connsiteX55" fmla="*/ 6408915 w 6577190"/>
              <a:gd name="connsiteY55" fmla="*/ 2613025 h 3383280"/>
              <a:gd name="connsiteX56" fmla="*/ 6399390 w 6577190"/>
              <a:gd name="connsiteY56" fmla="*/ 2671762 h 3383280"/>
              <a:gd name="connsiteX57" fmla="*/ 6397802 w 6577190"/>
              <a:gd name="connsiteY57" fmla="*/ 2741612 h 3383280"/>
              <a:gd name="connsiteX58" fmla="*/ 6399390 w 6577190"/>
              <a:gd name="connsiteY58" fmla="*/ 2809875 h 3383280"/>
              <a:gd name="connsiteX59" fmla="*/ 6408915 w 6577190"/>
              <a:gd name="connsiteY59" fmla="*/ 2868612 h 3383280"/>
              <a:gd name="connsiteX60" fmla="*/ 6418440 w 6577190"/>
              <a:gd name="connsiteY60" fmla="*/ 2922587 h 3383280"/>
              <a:gd name="connsiteX61" fmla="*/ 6432727 w 6577190"/>
              <a:gd name="connsiteY61" fmla="*/ 2967037 h 3383280"/>
              <a:gd name="connsiteX62" fmla="*/ 6450190 w 6577190"/>
              <a:gd name="connsiteY62" fmla="*/ 3009900 h 3383280"/>
              <a:gd name="connsiteX63" fmla="*/ 6467652 w 6577190"/>
              <a:gd name="connsiteY63" fmla="*/ 3046412 h 3383280"/>
              <a:gd name="connsiteX64" fmla="*/ 6486702 w 6577190"/>
              <a:gd name="connsiteY64" fmla="*/ 3084512 h 3383280"/>
              <a:gd name="connsiteX65" fmla="*/ 6505752 w 6577190"/>
              <a:gd name="connsiteY65" fmla="*/ 3121025 h 3383280"/>
              <a:gd name="connsiteX66" fmla="*/ 6524802 w 6577190"/>
              <a:gd name="connsiteY66" fmla="*/ 3160712 h 3383280"/>
              <a:gd name="connsiteX67" fmla="*/ 6540677 w 6577190"/>
              <a:gd name="connsiteY67" fmla="*/ 3201987 h 3383280"/>
              <a:gd name="connsiteX68" fmla="*/ 6554965 w 6577190"/>
              <a:gd name="connsiteY68" fmla="*/ 3248025 h 3383280"/>
              <a:gd name="connsiteX69" fmla="*/ 6566077 w 6577190"/>
              <a:gd name="connsiteY69" fmla="*/ 3300412 h 3383280"/>
              <a:gd name="connsiteX70" fmla="*/ 6574015 w 6577190"/>
              <a:gd name="connsiteY70" fmla="*/ 3360737 h 3383280"/>
              <a:gd name="connsiteX71" fmla="*/ 6575089 w 6577190"/>
              <a:gd name="connsiteY71" fmla="*/ 3383280 h 3383280"/>
              <a:gd name="connsiteX72" fmla="*/ 0 w 6577190"/>
              <a:gd name="connsiteY72"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p:spPr>
      </p:pic>
      <p:pic>
        <p:nvPicPr>
          <p:cNvPr id="17" name="Picture 16">
            <a:extLst>
              <a:ext uri="{FF2B5EF4-FFF2-40B4-BE49-F238E27FC236}">
                <a16:creationId xmlns="" xmlns:a16="http://schemas.microsoft.com/office/drawing/2014/main" id="{5695DC0D-7578-664D-8FBF-88321EC40CE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3474720"/>
            <a:ext cx="6577170" cy="3383280"/>
          </a:xfrm>
          <a:custGeom>
            <a:avLst/>
            <a:gdLst>
              <a:gd name="connsiteX0" fmla="*/ 0 w 6577190"/>
              <a:gd name="connsiteY0" fmla="*/ 0 h 3383280"/>
              <a:gd name="connsiteX1" fmla="*/ 6575040 w 6577190"/>
              <a:gd name="connsiteY1" fmla="*/ 0 h 3383280"/>
              <a:gd name="connsiteX2" fmla="*/ 6574015 w 6577190"/>
              <a:gd name="connsiteY2" fmla="*/ 22542 h 3383280"/>
              <a:gd name="connsiteX3" fmla="*/ 6566077 w 6577190"/>
              <a:gd name="connsiteY3" fmla="*/ 82867 h 3383280"/>
              <a:gd name="connsiteX4" fmla="*/ 6554965 w 6577190"/>
              <a:gd name="connsiteY4" fmla="*/ 135255 h 3383280"/>
              <a:gd name="connsiteX5" fmla="*/ 6540677 w 6577190"/>
              <a:gd name="connsiteY5" fmla="*/ 181292 h 3383280"/>
              <a:gd name="connsiteX6" fmla="*/ 6524802 w 6577190"/>
              <a:gd name="connsiteY6" fmla="*/ 222567 h 3383280"/>
              <a:gd name="connsiteX7" fmla="*/ 6505752 w 6577190"/>
              <a:gd name="connsiteY7" fmla="*/ 262255 h 3383280"/>
              <a:gd name="connsiteX8" fmla="*/ 6467652 w 6577190"/>
              <a:gd name="connsiteY8" fmla="*/ 336867 h 3383280"/>
              <a:gd name="connsiteX9" fmla="*/ 6450190 w 6577190"/>
              <a:gd name="connsiteY9" fmla="*/ 373380 h 3383280"/>
              <a:gd name="connsiteX10" fmla="*/ 6432727 w 6577190"/>
              <a:gd name="connsiteY10" fmla="*/ 416242 h 3383280"/>
              <a:gd name="connsiteX11" fmla="*/ 6418440 w 6577190"/>
              <a:gd name="connsiteY11" fmla="*/ 460692 h 3383280"/>
              <a:gd name="connsiteX12" fmla="*/ 6408915 w 6577190"/>
              <a:gd name="connsiteY12" fmla="*/ 513080 h 3383280"/>
              <a:gd name="connsiteX13" fmla="*/ 6399390 w 6577190"/>
              <a:gd name="connsiteY13" fmla="*/ 573405 h 3383280"/>
              <a:gd name="connsiteX14" fmla="*/ 6397802 w 6577190"/>
              <a:gd name="connsiteY14" fmla="*/ 641667 h 3383280"/>
              <a:gd name="connsiteX15" fmla="*/ 6399390 w 6577190"/>
              <a:gd name="connsiteY15" fmla="*/ 711517 h 3383280"/>
              <a:gd name="connsiteX16" fmla="*/ 6408915 w 6577190"/>
              <a:gd name="connsiteY16" fmla="*/ 770255 h 3383280"/>
              <a:gd name="connsiteX17" fmla="*/ 6418440 w 6577190"/>
              <a:gd name="connsiteY17" fmla="*/ 822642 h 3383280"/>
              <a:gd name="connsiteX18" fmla="*/ 6432727 w 6577190"/>
              <a:gd name="connsiteY18" fmla="*/ 868680 h 3383280"/>
              <a:gd name="connsiteX19" fmla="*/ 6450190 w 6577190"/>
              <a:gd name="connsiteY19" fmla="*/ 911542 h 3383280"/>
              <a:gd name="connsiteX20" fmla="*/ 6467652 w 6577190"/>
              <a:gd name="connsiteY20" fmla="*/ 949642 h 3383280"/>
              <a:gd name="connsiteX21" fmla="*/ 6505752 w 6577190"/>
              <a:gd name="connsiteY21" fmla="*/ 1024255 h 3383280"/>
              <a:gd name="connsiteX22" fmla="*/ 6524802 w 6577190"/>
              <a:gd name="connsiteY22" fmla="*/ 1062355 h 3383280"/>
              <a:gd name="connsiteX23" fmla="*/ 6540677 w 6577190"/>
              <a:gd name="connsiteY23" fmla="*/ 1105217 h 3383280"/>
              <a:gd name="connsiteX24" fmla="*/ 6554965 w 6577190"/>
              <a:gd name="connsiteY24" fmla="*/ 1151255 h 3383280"/>
              <a:gd name="connsiteX25" fmla="*/ 6566077 w 6577190"/>
              <a:gd name="connsiteY25" fmla="*/ 1203642 h 3383280"/>
              <a:gd name="connsiteX26" fmla="*/ 6574015 w 6577190"/>
              <a:gd name="connsiteY26" fmla="*/ 1263967 h 3383280"/>
              <a:gd name="connsiteX27" fmla="*/ 6577190 w 6577190"/>
              <a:gd name="connsiteY27" fmla="*/ 1332230 h 3383280"/>
              <a:gd name="connsiteX28" fmla="*/ 6574015 w 6577190"/>
              <a:gd name="connsiteY28" fmla="*/ 1400492 h 3383280"/>
              <a:gd name="connsiteX29" fmla="*/ 6566077 w 6577190"/>
              <a:gd name="connsiteY29" fmla="*/ 1460817 h 3383280"/>
              <a:gd name="connsiteX30" fmla="*/ 6554965 w 6577190"/>
              <a:gd name="connsiteY30" fmla="*/ 1513205 h 3383280"/>
              <a:gd name="connsiteX31" fmla="*/ 6540677 w 6577190"/>
              <a:gd name="connsiteY31" fmla="*/ 1559242 h 3383280"/>
              <a:gd name="connsiteX32" fmla="*/ 6524802 w 6577190"/>
              <a:gd name="connsiteY32" fmla="*/ 1600517 h 3383280"/>
              <a:gd name="connsiteX33" fmla="*/ 6505752 w 6577190"/>
              <a:gd name="connsiteY33" fmla="*/ 1640205 h 3383280"/>
              <a:gd name="connsiteX34" fmla="*/ 6486702 w 6577190"/>
              <a:gd name="connsiteY34" fmla="*/ 1675130 h 3383280"/>
              <a:gd name="connsiteX35" fmla="*/ 6467652 w 6577190"/>
              <a:gd name="connsiteY35" fmla="*/ 1711642 h 3383280"/>
              <a:gd name="connsiteX36" fmla="*/ 6450190 w 6577190"/>
              <a:gd name="connsiteY36" fmla="*/ 1751330 h 3383280"/>
              <a:gd name="connsiteX37" fmla="*/ 6432727 w 6577190"/>
              <a:gd name="connsiteY37" fmla="*/ 1794192 h 3383280"/>
              <a:gd name="connsiteX38" fmla="*/ 6418440 w 6577190"/>
              <a:gd name="connsiteY38" fmla="*/ 1838642 h 3383280"/>
              <a:gd name="connsiteX39" fmla="*/ 6408915 w 6577190"/>
              <a:gd name="connsiteY39" fmla="*/ 1891030 h 3383280"/>
              <a:gd name="connsiteX40" fmla="*/ 6399390 w 6577190"/>
              <a:gd name="connsiteY40" fmla="*/ 1951355 h 3383280"/>
              <a:gd name="connsiteX41" fmla="*/ 6397802 w 6577190"/>
              <a:gd name="connsiteY41" fmla="*/ 2019617 h 3383280"/>
              <a:gd name="connsiteX42" fmla="*/ 6399390 w 6577190"/>
              <a:gd name="connsiteY42" fmla="*/ 2087880 h 3383280"/>
              <a:gd name="connsiteX43" fmla="*/ 6408915 w 6577190"/>
              <a:gd name="connsiteY43" fmla="*/ 2148205 h 3383280"/>
              <a:gd name="connsiteX44" fmla="*/ 6418440 w 6577190"/>
              <a:gd name="connsiteY44" fmla="*/ 2200592 h 3383280"/>
              <a:gd name="connsiteX45" fmla="*/ 6432727 w 6577190"/>
              <a:gd name="connsiteY45" fmla="*/ 2246630 h 3383280"/>
              <a:gd name="connsiteX46" fmla="*/ 6450190 w 6577190"/>
              <a:gd name="connsiteY46" fmla="*/ 2287905 h 3383280"/>
              <a:gd name="connsiteX47" fmla="*/ 6467652 w 6577190"/>
              <a:gd name="connsiteY47" fmla="*/ 2327592 h 3383280"/>
              <a:gd name="connsiteX48" fmla="*/ 6486702 w 6577190"/>
              <a:gd name="connsiteY48" fmla="*/ 2365692 h 3383280"/>
              <a:gd name="connsiteX49" fmla="*/ 6505752 w 6577190"/>
              <a:gd name="connsiteY49" fmla="*/ 2402205 h 3383280"/>
              <a:gd name="connsiteX50" fmla="*/ 6524802 w 6577190"/>
              <a:gd name="connsiteY50" fmla="*/ 2440305 h 3383280"/>
              <a:gd name="connsiteX51" fmla="*/ 6540677 w 6577190"/>
              <a:gd name="connsiteY51" fmla="*/ 2481580 h 3383280"/>
              <a:gd name="connsiteX52" fmla="*/ 6554965 w 6577190"/>
              <a:gd name="connsiteY52" fmla="*/ 2529205 h 3383280"/>
              <a:gd name="connsiteX53" fmla="*/ 6566077 w 6577190"/>
              <a:gd name="connsiteY53" fmla="*/ 2581592 h 3383280"/>
              <a:gd name="connsiteX54" fmla="*/ 6574015 w 6577190"/>
              <a:gd name="connsiteY54" fmla="*/ 2638742 h 3383280"/>
              <a:gd name="connsiteX55" fmla="*/ 6577190 w 6577190"/>
              <a:gd name="connsiteY55" fmla="*/ 2708592 h 3383280"/>
              <a:gd name="connsiteX56" fmla="*/ 6574015 w 6577190"/>
              <a:gd name="connsiteY56" fmla="*/ 2776855 h 3383280"/>
              <a:gd name="connsiteX57" fmla="*/ 6566077 w 6577190"/>
              <a:gd name="connsiteY57" fmla="*/ 2837180 h 3383280"/>
              <a:gd name="connsiteX58" fmla="*/ 6554965 w 6577190"/>
              <a:gd name="connsiteY58" fmla="*/ 2886392 h 3383280"/>
              <a:gd name="connsiteX59" fmla="*/ 6540677 w 6577190"/>
              <a:gd name="connsiteY59" fmla="*/ 2932430 h 3383280"/>
              <a:gd name="connsiteX60" fmla="*/ 6524802 w 6577190"/>
              <a:gd name="connsiteY60" fmla="*/ 2973705 h 3383280"/>
              <a:gd name="connsiteX61" fmla="*/ 6507340 w 6577190"/>
              <a:gd name="connsiteY61" fmla="*/ 3013392 h 3383280"/>
              <a:gd name="connsiteX62" fmla="*/ 6489877 w 6577190"/>
              <a:gd name="connsiteY62" fmla="*/ 3048317 h 3383280"/>
              <a:gd name="connsiteX63" fmla="*/ 6470827 w 6577190"/>
              <a:gd name="connsiteY63" fmla="*/ 3086417 h 3383280"/>
              <a:gd name="connsiteX64" fmla="*/ 6451777 w 6577190"/>
              <a:gd name="connsiteY64" fmla="*/ 3122930 h 3383280"/>
              <a:gd name="connsiteX65" fmla="*/ 6435902 w 6577190"/>
              <a:gd name="connsiteY65" fmla="*/ 3165792 h 3383280"/>
              <a:gd name="connsiteX66" fmla="*/ 6420027 w 6577190"/>
              <a:gd name="connsiteY66" fmla="*/ 3208655 h 3383280"/>
              <a:gd name="connsiteX67" fmla="*/ 6410502 w 6577190"/>
              <a:gd name="connsiteY67" fmla="*/ 3261042 h 3383280"/>
              <a:gd name="connsiteX68" fmla="*/ 6402565 w 6577190"/>
              <a:gd name="connsiteY68" fmla="*/ 3316605 h 3383280"/>
              <a:gd name="connsiteX69" fmla="*/ 6397802 w 6577190"/>
              <a:gd name="connsiteY69" fmla="*/ 3383280 h 3383280"/>
              <a:gd name="connsiteX70" fmla="*/ 0 w 6577190"/>
              <a:gd name="connsiteY70"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p:spPr>
      </p:pic>
      <p:sp>
        <p:nvSpPr>
          <p:cNvPr id="14" name="Content Placeholder 13">
            <a:extLst>
              <a:ext uri="{FF2B5EF4-FFF2-40B4-BE49-F238E27FC236}">
                <a16:creationId xmlns="" xmlns:a16="http://schemas.microsoft.com/office/drawing/2014/main" id="{94FF64D1-3028-EC46-8611-F4FE5275295F}"/>
              </a:ext>
            </a:extLst>
          </p:cNvPr>
          <p:cNvSpPr>
            <a:spLocks noGrp="1"/>
          </p:cNvSpPr>
          <p:nvPr>
            <p:ph idx="1"/>
          </p:nvPr>
        </p:nvSpPr>
        <p:spPr>
          <a:xfrm>
            <a:off x="7151913" y="2007684"/>
            <a:ext cx="4604657" cy="3626249"/>
          </a:xfrm>
        </p:spPr>
        <p:txBody>
          <a:bodyPr>
            <a:normAutofit/>
          </a:bodyPr>
          <a:lstStyle/>
          <a:p>
            <a:r>
              <a:rPr lang="en-US" sz="1800" b="0" dirty="0">
                <a:solidFill>
                  <a:schemeClr val="tx1"/>
                </a:solidFill>
              </a:rPr>
              <a:t>Place a full sheet of dry newspaper on top of the bedding. This will help maintain the moisture balance, keep any possible odors in the bin, and help prevent fruit flies from making a home in the bin. Replace this sheet frequently if fruit flies are present, or if bin gets too wet.</a:t>
            </a:r>
          </a:p>
        </p:txBody>
      </p:sp>
      <p:sp>
        <p:nvSpPr>
          <p:cNvPr id="30" name="Slide Number Placeholder 5">
            <a:extLst>
              <a:ext uri="{FF2B5EF4-FFF2-40B4-BE49-F238E27FC236}">
                <a16:creationId xmlns="" xmlns:a16="http://schemas.microsoft.com/office/drawing/2014/main" id="{399F6447-DE50-7746-B1A3-BFC2206C21B6}"/>
              </a:ext>
            </a:extLst>
          </p:cNvPr>
          <p:cNvSpPr>
            <a:spLocks noGrp="1"/>
          </p:cNvSpPr>
          <p:nvPr>
            <p:ph type="sldNum" sz="quarter" idx="12"/>
          </p:nvPr>
        </p:nvSpPr>
        <p:spPr>
          <a:xfrm>
            <a:off x="9089137" y="6302717"/>
            <a:ext cx="2819399" cy="345796"/>
          </a:xfrm>
        </p:spPr>
        <p:txBody>
          <a:bodyPr/>
          <a:lstStyle/>
          <a:p>
            <a:fld id="{6D22F896-40B5-4ADD-8801-0D06FADFA095}" type="slidenum">
              <a:rPr lang="en-US" smtClean="0">
                <a:solidFill>
                  <a:schemeClr val="tx1"/>
                </a:solidFill>
              </a:rPr>
              <a:pPr/>
              <a:t>6</a:t>
            </a:fld>
            <a:endParaRPr lang="en-US" dirty="0">
              <a:solidFill>
                <a:schemeClr val="tx1"/>
              </a:solidFill>
            </a:endParaRPr>
          </a:p>
        </p:txBody>
      </p:sp>
    </p:spTree>
    <p:extLst>
      <p:ext uri="{BB962C8B-B14F-4D97-AF65-F5344CB8AC3E}">
        <p14:creationId xmlns:p14="http://schemas.microsoft.com/office/powerpoint/2010/main" val="57282063"/>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2D6CE9D5-28BB-4329-B5E2-B06131F27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Rectangle 12">
            <a:extLst>
              <a:ext uri="{FF2B5EF4-FFF2-40B4-BE49-F238E27FC236}">
                <a16:creationId xmlns="" xmlns:a16="http://schemas.microsoft.com/office/drawing/2014/main" id="{8D9F7D40-5D59-4F59-A331-D8F7710AC9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11">
            <a:extLst>
              <a:ext uri="{FF2B5EF4-FFF2-40B4-BE49-F238E27FC236}">
                <a16:creationId xmlns="" xmlns:a16="http://schemas.microsoft.com/office/drawing/2014/main" id="{E2B1BC2F-AEBF-4990-A7F9-197AAF28BC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a:extLst>
              <a:ext uri="{FF2B5EF4-FFF2-40B4-BE49-F238E27FC236}">
                <a16:creationId xmlns="" xmlns:a16="http://schemas.microsoft.com/office/drawing/2014/main" id="{654BC0BC-92C9-A848-AC99-34C7C49EC460}"/>
              </a:ext>
            </a:extLst>
          </p:cNvPr>
          <p:cNvSpPr>
            <a:spLocks noGrp="1"/>
          </p:cNvSpPr>
          <p:nvPr>
            <p:ph type="title"/>
          </p:nvPr>
        </p:nvSpPr>
        <p:spPr>
          <a:xfrm>
            <a:off x="8273339" y="362146"/>
            <a:ext cx="3397043" cy="1197864"/>
          </a:xfrm>
        </p:spPr>
        <p:txBody>
          <a:bodyPr anchor="b">
            <a:normAutofit/>
          </a:bodyPr>
          <a:lstStyle/>
          <a:p>
            <a:r>
              <a:rPr lang="en-US" dirty="0">
                <a:solidFill>
                  <a:schemeClr val="accent1"/>
                </a:solidFill>
              </a:rPr>
              <a:t>COVER &amp; WAIT</a:t>
            </a:r>
          </a:p>
        </p:txBody>
      </p:sp>
      <p:pic>
        <p:nvPicPr>
          <p:cNvPr id="6" name="Picture 5">
            <a:extLst>
              <a:ext uri="{FF2B5EF4-FFF2-40B4-BE49-F238E27FC236}">
                <a16:creationId xmlns="" xmlns:a16="http://schemas.microsoft.com/office/drawing/2014/main" id="{B7F606C1-DB70-0646-8721-0117B148487E}"/>
              </a:ext>
            </a:extLst>
          </p:cNvPr>
          <p:cNvPicPr>
            <a:picLocks noChangeAspect="1"/>
          </p:cNvPicPr>
          <p:nvPr/>
        </p:nvPicPr>
        <p:blipFill>
          <a:blip r:embed="rId2"/>
          <a:stretch>
            <a:fillRect/>
          </a:stretch>
        </p:blipFill>
        <p:spPr>
          <a:xfrm>
            <a:off x="876300" y="838200"/>
            <a:ext cx="5978273" cy="4722835"/>
          </a:xfrm>
          <a:prstGeom prst="rect">
            <a:avLst/>
          </a:prstGeom>
          <a:ln w="38100">
            <a:solidFill>
              <a:schemeClr val="accent1"/>
            </a:solidFill>
          </a:ln>
        </p:spPr>
      </p:pic>
      <p:sp>
        <p:nvSpPr>
          <p:cNvPr id="3" name="Content Placeholder 2">
            <a:extLst>
              <a:ext uri="{FF2B5EF4-FFF2-40B4-BE49-F238E27FC236}">
                <a16:creationId xmlns="" xmlns:a16="http://schemas.microsoft.com/office/drawing/2014/main" id="{77A7563E-FAE0-F842-80C5-EA6AD56D776D}"/>
              </a:ext>
            </a:extLst>
          </p:cNvPr>
          <p:cNvSpPr>
            <a:spLocks noGrp="1"/>
          </p:cNvSpPr>
          <p:nvPr>
            <p:ph idx="1"/>
          </p:nvPr>
        </p:nvSpPr>
        <p:spPr>
          <a:xfrm>
            <a:off x="8311048" y="1762812"/>
            <a:ext cx="3265068" cy="4031939"/>
          </a:xfrm>
        </p:spPr>
        <p:txBody>
          <a:bodyPr>
            <a:normAutofit/>
          </a:bodyPr>
          <a:lstStyle/>
          <a:p>
            <a:pPr marL="0" indent="0">
              <a:buNone/>
            </a:pPr>
            <a:r>
              <a:rPr lang="en-US" sz="1800" b="0" dirty="0">
                <a:solidFill>
                  <a:schemeClr val="bg1"/>
                </a:solidFill>
              </a:rPr>
              <a:t>Cover and choose a spot for the bin. Cover the bin with a lid made of plastic, plywood or cloth, but leave the lid ajar so the bin receives some air. If desired, you may drill holes into the bin. </a:t>
            </a:r>
            <a:r>
              <a:rPr lang="en-US" sz="1800" dirty="0">
                <a:solidFill>
                  <a:schemeClr val="bg1"/>
                </a:solidFill>
              </a:rPr>
              <a:t>Place the bin away from windows and heaters.</a:t>
            </a:r>
          </a:p>
        </p:txBody>
      </p:sp>
      <p:sp>
        <p:nvSpPr>
          <p:cNvPr id="10" name="Slide Number Placeholder 5">
            <a:extLst>
              <a:ext uri="{FF2B5EF4-FFF2-40B4-BE49-F238E27FC236}">
                <a16:creationId xmlns="" xmlns:a16="http://schemas.microsoft.com/office/drawing/2014/main" id="{EBF3ADEB-688A-534E-8D43-CB757DE714CA}"/>
              </a:ext>
            </a:extLst>
          </p:cNvPr>
          <p:cNvSpPr>
            <a:spLocks noGrp="1"/>
          </p:cNvSpPr>
          <p:nvPr>
            <p:ph type="sldNum" sz="quarter" idx="12"/>
          </p:nvPr>
        </p:nvSpPr>
        <p:spPr>
          <a:xfrm>
            <a:off x="9089137" y="6302717"/>
            <a:ext cx="2819399" cy="345796"/>
          </a:xfrm>
        </p:spPr>
        <p:txBody>
          <a:bodyPr/>
          <a:lstStyle/>
          <a:p>
            <a:fld id="{6D22F896-40B5-4ADD-8801-0D06FADFA095}"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790951779"/>
      </p:ext>
    </p:extLst>
  </p:cSld>
  <p:clrMapOvr>
    <a:masterClrMapping/>
  </p:clrMapOvr>
  <p:transition xmlns:p14="http://schemas.microsoft.com/office/powerpoint/2010/mai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8606F560-43EA-D940-AD9C-E435A3C41020}"/>
              </a:ext>
            </a:extLst>
          </p:cNvPr>
          <p:cNvPicPr>
            <a:picLocks noChangeAspect="1"/>
          </p:cNvPicPr>
          <p:nvPr/>
        </p:nvPicPr>
        <p:blipFill rotWithShape="1">
          <a:blip r:embed="rId2">
            <a:extLst>
              <a:ext uri="{28A0092B-C50C-407E-A947-70E740481C1C}">
                <a14:useLocalDpi xmlns:a14="http://schemas.microsoft.com/office/drawing/2010/main"/>
              </a:ext>
            </a:extLst>
          </a:blip>
          <a:srcRect r="-3"/>
          <a:stretch/>
        </p:blipFill>
        <p:spPr>
          <a:xfrm>
            <a:off x="5719402" y="3504142"/>
            <a:ext cx="6472598" cy="3353858"/>
          </a:xfrm>
          <a:custGeom>
            <a:avLst/>
            <a:gdLst>
              <a:gd name="connsiteX0" fmla="*/ 4081 w 6472598"/>
              <a:gd name="connsiteY0" fmla="*/ 0 h 3353858"/>
              <a:gd name="connsiteX1" fmla="*/ 6472598 w 6472598"/>
              <a:gd name="connsiteY1" fmla="*/ 0 h 3353858"/>
              <a:gd name="connsiteX2" fmla="*/ 6472598 w 6472598"/>
              <a:gd name="connsiteY2" fmla="*/ 3353858 h 3353858"/>
              <a:gd name="connsiteX3" fmla="*/ 179388 w 6472598"/>
              <a:gd name="connsiteY3" fmla="*/ 3353858 h 3353858"/>
              <a:gd name="connsiteX4" fmla="*/ 174625 w 6472598"/>
              <a:gd name="connsiteY4" fmla="*/ 3287183 h 3353858"/>
              <a:gd name="connsiteX5" fmla="*/ 166688 w 6472598"/>
              <a:gd name="connsiteY5" fmla="*/ 3231620 h 3353858"/>
              <a:gd name="connsiteX6" fmla="*/ 157163 w 6472598"/>
              <a:gd name="connsiteY6" fmla="*/ 3179233 h 3353858"/>
              <a:gd name="connsiteX7" fmla="*/ 141288 w 6472598"/>
              <a:gd name="connsiteY7" fmla="*/ 3136370 h 3353858"/>
              <a:gd name="connsiteX8" fmla="*/ 125414 w 6472598"/>
              <a:gd name="connsiteY8" fmla="*/ 3093508 h 3353858"/>
              <a:gd name="connsiteX9" fmla="*/ 106363 w 6472598"/>
              <a:gd name="connsiteY9" fmla="*/ 3056995 h 3353858"/>
              <a:gd name="connsiteX10" fmla="*/ 87313 w 6472598"/>
              <a:gd name="connsiteY10" fmla="*/ 3018895 h 3353858"/>
              <a:gd name="connsiteX11" fmla="*/ 69850 w 6472598"/>
              <a:gd name="connsiteY11" fmla="*/ 2983970 h 3353858"/>
              <a:gd name="connsiteX12" fmla="*/ 52388 w 6472598"/>
              <a:gd name="connsiteY12" fmla="*/ 2944283 h 3353858"/>
              <a:gd name="connsiteX13" fmla="*/ 36513 w 6472598"/>
              <a:gd name="connsiteY13" fmla="*/ 2903008 h 3353858"/>
              <a:gd name="connsiteX14" fmla="*/ 22225 w 6472598"/>
              <a:gd name="connsiteY14" fmla="*/ 2856970 h 3353858"/>
              <a:gd name="connsiteX15" fmla="*/ 11113 w 6472598"/>
              <a:gd name="connsiteY15" fmla="*/ 2807758 h 3353858"/>
              <a:gd name="connsiteX16" fmla="*/ 3176 w 6472598"/>
              <a:gd name="connsiteY16" fmla="*/ 2747433 h 3353858"/>
              <a:gd name="connsiteX17" fmla="*/ 0 w 6472598"/>
              <a:gd name="connsiteY17" fmla="*/ 2679170 h 3353858"/>
              <a:gd name="connsiteX18" fmla="*/ 3176 w 6472598"/>
              <a:gd name="connsiteY18" fmla="*/ 2609320 h 3353858"/>
              <a:gd name="connsiteX19" fmla="*/ 11113 w 6472598"/>
              <a:gd name="connsiteY19" fmla="*/ 2552170 h 3353858"/>
              <a:gd name="connsiteX20" fmla="*/ 22225 w 6472598"/>
              <a:gd name="connsiteY20" fmla="*/ 2499783 h 3353858"/>
              <a:gd name="connsiteX21" fmla="*/ 36513 w 6472598"/>
              <a:gd name="connsiteY21" fmla="*/ 2452158 h 3353858"/>
              <a:gd name="connsiteX22" fmla="*/ 52388 w 6472598"/>
              <a:gd name="connsiteY22" fmla="*/ 2410883 h 3353858"/>
              <a:gd name="connsiteX23" fmla="*/ 71438 w 6472598"/>
              <a:gd name="connsiteY23" fmla="*/ 2372783 h 3353858"/>
              <a:gd name="connsiteX24" fmla="*/ 90488 w 6472598"/>
              <a:gd name="connsiteY24" fmla="*/ 2336270 h 3353858"/>
              <a:gd name="connsiteX25" fmla="*/ 109538 w 6472598"/>
              <a:gd name="connsiteY25" fmla="*/ 2298170 h 3353858"/>
              <a:gd name="connsiteX26" fmla="*/ 127001 w 6472598"/>
              <a:gd name="connsiteY26" fmla="*/ 2258483 h 3353858"/>
              <a:gd name="connsiteX27" fmla="*/ 144464 w 6472598"/>
              <a:gd name="connsiteY27" fmla="*/ 2217208 h 3353858"/>
              <a:gd name="connsiteX28" fmla="*/ 158750 w 6472598"/>
              <a:gd name="connsiteY28" fmla="*/ 2171170 h 3353858"/>
              <a:gd name="connsiteX29" fmla="*/ 168275 w 6472598"/>
              <a:gd name="connsiteY29" fmla="*/ 2118783 h 3353858"/>
              <a:gd name="connsiteX30" fmla="*/ 177800 w 6472598"/>
              <a:gd name="connsiteY30" fmla="*/ 2058458 h 3353858"/>
              <a:gd name="connsiteX31" fmla="*/ 179388 w 6472598"/>
              <a:gd name="connsiteY31" fmla="*/ 1990195 h 3353858"/>
              <a:gd name="connsiteX32" fmla="*/ 177800 w 6472598"/>
              <a:gd name="connsiteY32" fmla="*/ 1921933 h 3353858"/>
              <a:gd name="connsiteX33" fmla="*/ 168275 w 6472598"/>
              <a:gd name="connsiteY33" fmla="*/ 1861608 h 3353858"/>
              <a:gd name="connsiteX34" fmla="*/ 158750 w 6472598"/>
              <a:gd name="connsiteY34" fmla="*/ 1809220 h 3353858"/>
              <a:gd name="connsiteX35" fmla="*/ 144464 w 6472598"/>
              <a:gd name="connsiteY35" fmla="*/ 1764770 h 3353858"/>
              <a:gd name="connsiteX36" fmla="*/ 127001 w 6472598"/>
              <a:gd name="connsiteY36" fmla="*/ 1721908 h 3353858"/>
              <a:gd name="connsiteX37" fmla="*/ 109538 w 6472598"/>
              <a:gd name="connsiteY37" fmla="*/ 1682220 h 3353858"/>
              <a:gd name="connsiteX38" fmla="*/ 90488 w 6472598"/>
              <a:gd name="connsiteY38" fmla="*/ 1645708 h 3353858"/>
              <a:gd name="connsiteX39" fmla="*/ 71438 w 6472598"/>
              <a:gd name="connsiteY39" fmla="*/ 1610783 h 3353858"/>
              <a:gd name="connsiteX40" fmla="*/ 52388 w 6472598"/>
              <a:gd name="connsiteY40" fmla="*/ 1571095 h 3353858"/>
              <a:gd name="connsiteX41" fmla="*/ 36513 w 6472598"/>
              <a:gd name="connsiteY41" fmla="*/ 1529820 h 3353858"/>
              <a:gd name="connsiteX42" fmla="*/ 22225 w 6472598"/>
              <a:gd name="connsiteY42" fmla="*/ 1483783 h 3353858"/>
              <a:gd name="connsiteX43" fmla="*/ 11113 w 6472598"/>
              <a:gd name="connsiteY43" fmla="*/ 1431395 h 3353858"/>
              <a:gd name="connsiteX44" fmla="*/ 3176 w 6472598"/>
              <a:gd name="connsiteY44" fmla="*/ 1371070 h 3353858"/>
              <a:gd name="connsiteX45" fmla="*/ 0 w 6472598"/>
              <a:gd name="connsiteY45" fmla="*/ 1302808 h 3353858"/>
              <a:gd name="connsiteX46" fmla="*/ 3176 w 6472598"/>
              <a:gd name="connsiteY46" fmla="*/ 1234545 h 3353858"/>
              <a:gd name="connsiteX47" fmla="*/ 11113 w 6472598"/>
              <a:gd name="connsiteY47" fmla="*/ 1174220 h 3353858"/>
              <a:gd name="connsiteX48" fmla="*/ 22225 w 6472598"/>
              <a:gd name="connsiteY48" fmla="*/ 1121833 h 3353858"/>
              <a:gd name="connsiteX49" fmla="*/ 36513 w 6472598"/>
              <a:gd name="connsiteY49" fmla="*/ 1075795 h 3353858"/>
              <a:gd name="connsiteX50" fmla="*/ 52388 w 6472598"/>
              <a:gd name="connsiteY50" fmla="*/ 1032933 h 3353858"/>
              <a:gd name="connsiteX51" fmla="*/ 71438 w 6472598"/>
              <a:gd name="connsiteY51" fmla="*/ 994833 h 3353858"/>
              <a:gd name="connsiteX52" fmla="*/ 109538 w 6472598"/>
              <a:gd name="connsiteY52" fmla="*/ 920220 h 3353858"/>
              <a:gd name="connsiteX53" fmla="*/ 127001 w 6472598"/>
              <a:gd name="connsiteY53" fmla="*/ 882120 h 3353858"/>
              <a:gd name="connsiteX54" fmla="*/ 144464 w 6472598"/>
              <a:gd name="connsiteY54" fmla="*/ 839258 h 3353858"/>
              <a:gd name="connsiteX55" fmla="*/ 158750 w 6472598"/>
              <a:gd name="connsiteY55" fmla="*/ 793220 h 3353858"/>
              <a:gd name="connsiteX56" fmla="*/ 168275 w 6472598"/>
              <a:gd name="connsiteY56" fmla="*/ 740833 h 3353858"/>
              <a:gd name="connsiteX57" fmla="*/ 177800 w 6472598"/>
              <a:gd name="connsiteY57" fmla="*/ 682095 h 3353858"/>
              <a:gd name="connsiteX58" fmla="*/ 179388 w 6472598"/>
              <a:gd name="connsiteY58" fmla="*/ 612245 h 3353858"/>
              <a:gd name="connsiteX59" fmla="*/ 177800 w 6472598"/>
              <a:gd name="connsiteY59" fmla="*/ 543983 h 3353858"/>
              <a:gd name="connsiteX60" fmla="*/ 168275 w 6472598"/>
              <a:gd name="connsiteY60" fmla="*/ 483658 h 3353858"/>
              <a:gd name="connsiteX61" fmla="*/ 158750 w 6472598"/>
              <a:gd name="connsiteY61" fmla="*/ 431270 h 3353858"/>
              <a:gd name="connsiteX62" fmla="*/ 144464 w 6472598"/>
              <a:gd name="connsiteY62" fmla="*/ 386820 h 3353858"/>
              <a:gd name="connsiteX63" fmla="*/ 127001 w 6472598"/>
              <a:gd name="connsiteY63" fmla="*/ 343958 h 3353858"/>
              <a:gd name="connsiteX64" fmla="*/ 109538 w 6472598"/>
              <a:gd name="connsiteY64" fmla="*/ 307445 h 3353858"/>
              <a:gd name="connsiteX65" fmla="*/ 71438 w 6472598"/>
              <a:gd name="connsiteY65" fmla="*/ 232833 h 3353858"/>
              <a:gd name="connsiteX66" fmla="*/ 52388 w 6472598"/>
              <a:gd name="connsiteY66" fmla="*/ 193145 h 3353858"/>
              <a:gd name="connsiteX67" fmla="*/ 36513 w 6472598"/>
              <a:gd name="connsiteY67" fmla="*/ 151870 h 3353858"/>
              <a:gd name="connsiteX68" fmla="*/ 22225 w 6472598"/>
              <a:gd name="connsiteY68" fmla="*/ 105833 h 3353858"/>
              <a:gd name="connsiteX69" fmla="*/ 11113 w 6472598"/>
              <a:gd name="connsiteY69" fmla="*/ 53445 h 33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472598" h="3353858">
                <a:moveTo>
                  <a:pt x="4081" y="0"/>
                </a:moveTo>
                <a:lnTo>
                  <a:pt x="6472598" y="0"/>
                </a:lnTo>
                <a:lnTo>
                  <a:pt x="6472598" y="3353858"/>
                </a:lnTo>
                <a:lnTo>
                  <a:pt x="179388" y="3353858"/>
                </a:lnTo>
                <a:lnTo>
                  <a:pt x="174625" y="3287183"/>
                </a:lnTo>
                <a:lnTo>
                  <a:pt x="166688" y="3231620"/>
                </a:lnTo>
                <a:lnTo>
                  <a:pt x="157163" y="3179233"/>
                </a:lnTo>
                <a:lnTo>
                  <a:pt x="141288" y="3136370"/>
                </a:lnTo>
                <a:lnTo>
                  <a:pt x="125414" y="3093508"/>
                </a:lnTo>
                <a:lnTo>
                  <a:pt x="106363" y="3056995"/>
                </a:lnTo>
                <a:lnTo>
                  <a:pt x="87313" y="3018895"/>
                </a:lnTo>
                <a:lnTo>
                  <a:pt x="69850" y="2983970"/>
                </a:lnTo>
                <a:lnTo>
                  <a:pt x="52388" y="2944283"/>
                </a:lnTo>
                <a:lnTo>
                  <a:pt x="36513" y="2903008"/>
                </a:lnTo>
                <a:lnTo>
                  <a:pt x="22225" y="2856970"/>
                </a:lnTo>
                <a:lnTo>
                  <a:pt x="11113" y="2807758"/>
                </a:lnTo>
                <a:lnTo>
                  <a:pt x="3176" y="2747433"/>
                </a:lnTo>
                <a:lnTo>
                  <a:pt x="0" y="2679170"/>
                </a:lnTo>
                <a:lnTo>
                  <a:pt x="3176" y="2609320"/>
                </a:lnTo>
                <a:lnTo>
                  <a:pt x="11113" y="2552170"/>
                </a:lnTo>
                <a:lnTo>
                  <a:pt x="22225" y="2499783"/>
                </a:lnTo>
                <a:lnTo>
                  <a:pt x="36513" y="2452158"/>
                </a:lnTo>
                <a:lnTo>
                  <a:pt x="52388" y="2410883"/>
                </a:lnTo>
                <a:lnTo>
                  <a:pt x="71438" y="2372783"/>
                </a:lnTo>
                <a:lnTo>
                  <a:pt x="90488" y="2336270"/>
                </a:lnTo>
                <a:lnTo>
                  <a:pt x="109538" y="2298170"/>
                </a:lnTo>
                <a:lnTo>
                  <a:pt x="127001" y="2258483"/>
                </a:lnTo>
                <a:lnTo>
                  <a:pt x="144464" y="2217208"/>
                </a:lnTo>
                <a:lnTo>
                  <a:pt x="158750" y="2171170"/>
                </a:lnTo>
                <a:lnTo>
                  <a:pt x="168275" y="2118783"/>
                </a:lnTo>
                <a:lnTo>
                  <a:pt x="177800" y="2058458"/>
                </a:lnTo>
                <a:lnTo>
                  <a:pt x="179388" y="1990195"/>
                </a:lnTo>
                <a:lnTo>
                  <a:pt x="177800" y="1921933"/>
                </a:lnTo>
                <a:lnTo>
                  <a:pt x="168275" y="1861608"/>
                </a:lnTo>
                <a:lnTo>
                  <a:pt x="158750" y="1809220"/>
                </a:lnTo>
                <a:lnTo>
                  <a:pt x="144464" y="1764770"/>
                </a:lnTo>
                <a:lnTo>
                  <a:pt x="127001" y="1721908"/>
                </a:lnTo>
                <a:lnTo>
                  <a:pt x="109538" y="1682220"/>
                </a:lnTo>
                <a:lnTo>
                  <a:pt x="90488" y="1645708"/>
                </a:lnTo>
                <a:lnTo>
                  <a:pt x="71438" y="1610783"/>
                </a:lnTo>
                <a:lnTo>
                  <a:pt x="52388" y="1571095"/>
                </a:lnTo>
                <a:lnTo>
                  <a:pt x="36513" y="1529820"/>
                </a:lnTo>
                <a:lnTo>
                  <a:pt x="22225" y="1483783"/>
                </a:lnTo>
                <a:lnTo>
                  <a:pt x="11113" y="1431395"/>
                </a:lnTo>
                <a:lnTo>
                  <a:pt x="3176" y="1371070"/>
                </a:lnTo>
                <a:lnTo>
                  <a:pt x="0" y="1302808"/>
                </a:lnTo>
                <a:lnTo>
                  <a:pt x="3176" y="1234545"/>
                </a:lnTo>
                <a:lnTo>
                  <a:pt x="11113" y="1174220"/>
                </a:lnTo>
                <a:lnTo>
                  <a:pt x="22225" y="1121833"/>
                </a:lnTo>
                <a:lnTo>
                  <a:pt x="36513" y="1075795"/>
                </a:lnTo>
                <a:lnTo>
                  <a:pt x="52388" y="1032933"/>
                </a:lnTo>
                <a:lnTo>
                  <a:pt x="71438" y="994833"/>
                </a:lnTo>
                <a:lnTo>
                  <a:pt x="109538" y="920220"/>
                </a:lnTo>
                <a:lnTo>
                  <a:pt x="127001" y="882120"/>
                </a:lnTo>
                <a:lnTo>
                  <a:pt x="144464" y="839258"/>
                </a:lnTo>
                <a:lnTo>
                  <a:pt x="158750" y="793220"/>
                </a:lnTo>
                <a:lnTo>
                  <a:pt x="168275" y="740833"/>
                </a:lnTo>
                <a:lnTo>
                  <a:pt x="177800" y="682095"/>
                </a:lnTo>
                <a:lnTo>
                  <a:pt x="179388" y="612245"/>
                </a:lnTo>
                <a:lnTo>
                  <a:pt x="177800" y="543983"/>
                </a:lnTo>
                <a:lnTo>
                  <a:pt x="168275" y="483658"/>
                </a:lnTo>
                <a:lnTo>
                  <a:pt x="158750" y="431270"/>
                </a:lnTo>
                <a:lnTo>
                  <a:pt x="144464" y="386820"/>
                </a:lnTo>
                <a:lnTo>
                  <a:pt x="127001" y="343958"/>
                </a:lnTo>
                <a:lnTo>
                  <a:pt x="109538" y="307445"/>
                </a:lnTo>
                <a:lnTo>
                  <a:pt x="71438" y="232833"/>
                </a:lnTo>
                <a:lnTo>
                  <a:pt x="52388" y="193145"/>
                </a:lnTo>
                <a:lnTo>
                  <a:pt x="36513" y="151870"/>
                </a:lnTo>
                <a:lnTo>
                  <a:pt x="22225" y="105833"/>
                </a:lnTo>
                <a:lnTo>
                  <a:pt x="11113" y="53445"/>
                </a:lnTo>
                <a:close/>
              </a:path>
            </a:pathLst>
          </a:custGeom>
        </p:spPr>
      </p:pic>
      <p:sp>
        <p:nvSpPr>
          <p:cNvPr id="2" name="Title 1">
            <a:extLst>
              <a:ext uri="{FF2B5EF4-FFF2-40B4-BE49-F238E27FC236}">
                <a16:creationId xmlns="" xmlns:a16="http://schemas.microsoft.com/office/drawing/2014/main" id="{B5EC31B0-27DA-1B43-A008-667376DAB825}"/>
              </a:ext>
            </a:extLst>
          </p:cNvPr>
          <p:cNvSpPr>
            <a:spLocks noGrp="1"/>
          </p:cNvSpPr>
          <p:nvPr>
            <p:ph type="title"/>
          </p:nvPr>
        </p:nvSpPr>
        <p:spPr>
          <a:xfrm>
            <a:off x="2875284" y="1243571"/>
            <a:ext cx="2875067" cy="4064627"/>
          </a:xfrm>
        </p:spPr>
        <p:txBody>
          <a:bodyPr vert="horz" lIns="91440" tIns="45720" rIns="91440" bIns="45720" rtlCol="0" anchor="ctr">
            <a:normAutofit/>
          </a:bodyPr>
          <a:lstStyle/>
          <a:p>
            <a:pPr>
              <a:lnSpc>
                <a:spcPct val="100000"/>
              </a:lnSpc>
            </a:pPr>
            <a:r>
              <a:rPr lang="en-US" sz="4000" spc="800" dirty="0"/>
              <a:t>Black gold &amp; Worm Tea</a:t>
            </a:r>
          </a:p>
        </p:txBody>
      </p:sp>
      <p:pic>
        <p:nvPicPr>
          <p:cNvPr id="6" name="Picture 5">
            <a:extLst>
              <a:ext uri="{FF2B5EF4-FFF2-40B4-BE49-F238E27FC236}">
                <a16:creationId xmlns="" xmlns:a16="http://schemas.microsoft.com/office/drawing/2014/main" id="{6A35C9FE-E33F-5A49-BFEB-C14E8D785FD9}"/>
              </a:ext>
            </a:extLst>
          </p:cNvPr>
          <p:cNvPicPr>
            <a:picLocks noChangeAspect="1"/>
          </p:cNvPicPr>
          <p:nvPr/>
        </p:nvPicPr>
        <p:blipFill rotWithShape="1">
          <a:blip r:embed="rId3">
            <a:extLst>
              <a:ext uri="{28A0092B-C50C-407E-A947-70E740481C1C}">
                <a14:useLocalDpi xmlns:a14="http://schemas.microsoft.com/office/drawing/2010/main"/>
              </a:ext>
            </a:extLst>
          </a:blip>
          <a:srcRect r="-1"/>
          <a:stretch/>
        </p:blipFill>
        <p:spPr>
          <a:xfrm>
            <a:off x="5719916" y="10"/>
            <a:ext cx="6472084" cy="3383270"/>
          </a:xfrm>
          <a:custGeom>
            <a:avLst/>
            <a:gdLst>
              <a:gd name="connsiteX0" fmla="*/ 179388 w 6472084"/>
              <a:gd name="connsiteY0" fmla="*/ 0 h 3383280"/>
              <a:gd name="connsiteX1" fmla="*/ 6472084 w 6472084"/>
              <a:gd name="connsiteY1" fmla="*/ 0 h 3383280"/>
              <a:gd name="connsiteX2" fmla="*/ 6472084 w 6472084"/>
              <a:gd name="connsiteY2" fmla="*/ 3383280 h 3383280"/>
              <a:gd name="connsiteX3" fmla="*/ 2101 w 6472084"/>
              <a:gd name="connsiteY3" fmla="*/ 3383280 h 3383280"/>
              <a:gd name="connsiteX4" fmla="*/ 3174 w 6472084"/>
              <a:gd name="connsiteY4" fmla="*/ 3360737 h 3383280"/>
              <a:gd name="connsiteX5" fmla="*/ 11112 w 6472084"/>
              <a:gd name="connsiteY5" fmla="*/ 3300412 h 3383280"/>
              <a:gd name="connsiteX6" fmla="*/ 22224 w 6472084"/>
              <a:gd name="connsiteY6" fmla="*/ 3248025 h 3383280"/>
              <a:gd name="connsiteX7" fmla="*/ 36512 w 6472084"/>
              <a:gd name="connsiteY7" fmla="*/ 3201987 h 3383280"/>
              <a:gd name="connsiteX8" fmla="*/ 52387 w 6472084"/>
              <a:gd name="connsiteY8" fmla="*/ 3160712 h 3383280"/>
              <a:gd name="connsiteX9" fmla="*/ 71438 w 6472084"/>
              <a:gd name="connsiteY9" fmla="*/ 3121025 h 3383280"/>
              <a:gd name="connsiteX10" fmla="*/ 90487 w 6472084"/>
              <a:gd name="connsiteY10" fmla="*/ 3084512 h 3383280"/>
              <a:gd name="connsiteX11" fmla="*/ 109537 w 6472084"/>
              <a:gd name="connsiteY11" fmla="*/ 3046412 h 3383280"/>
              <a:gd name="connsiteX12" fmla="*/ 126999 w 6472084"/>
              <a:gd name="connsiteY12" fmla="*/ 3009900 h 3383280"/>
              <a:gd name="connsiteX13" fmla="*/ 144462 w 6472084"/>
              <a:gd name="connsiteY13" fmla="*/ 2967037 h 3383280"/>
              <a:gd name="connsiteX14" fmla="*/ 158749 w 6472084"/>
              <a:gd name="connsiteY14" fmla="*/ 2922587 h 3383280"/>
              <a:gd name="connsiteX15" fmla="*/ 168274 w 6472084"/>
              <a:gd name="connsiteY15" fmla="*/ 2868612 h 3383280"/>
              <a:gd name="connsiteX16" fmla="*/ 177799 w 6472084"/>
              <a:gd name="connsiteY16" fmla="*/ 2809875 h 3383280"/>
              <a:gd name="connsiteX17" fmla="*/ 179388 w 6472084"/>
              <a:gd name="connsiteY17" fmla="*/ 2741612 h 3383280"/>
              <a:gd name="connsiteX18" fmla="*/ 177799 w 6472084"/>
              <a:gd name="connsiteY18" fmla="*/ 2671762 h 3383280"/>
              <a:gd name="connsiteX19" fmla="*/ 168274 w 6472084"/>
              <a:gd name="connsiteY19" fmla="*/ 2613025 h 3383280"/>
              <a:gd name="connsiteX20" fmla="*/ 158749 w 6472084"/>
              <a:gd name="connsiteY20" fmla="*/ 2560637 h 3383280"/>
              <a:gd name="connsiteX21" fmla="*/ 144462 w 6472084"/>
              <a:gd name="connsiteY21" fmla="*/ 2513012 h 3383280"/>
              <a:gd name="connsiteX22" fmla="*/ 126999 w 6472084"/>
              <a:gd name="connsiteY22" fmla="*/ 2471737 h 3383280"/>
              <a:gd name="connsiteX23" fmla="*/ 109537 w 6472084"/>
              <a:gd name="connsiteY23" fmla="*/ 2433637 h 3383280"/>
              <a:gd name="connsiteX24" fmla="*/ 90487 w 6472084"/>
              <a:gd name="connsiteY24" fmla="*/ 2395537 h 3383280"/>
              <a:gd name="connsiteX25" fmla="*/ 71438 w 6472084"/>
              <a:gd name="connsiteY25" fmla="*/ 2359025 h 3383280"/>
              <a:gd name="connsiteX26" fmla="*/ 52387 w 6472084"/>
              <a:gd name="connsiteY26" fmla="*/ 2319337 h 3383280"/>
              <a:gd name="connsiteX27" fmla="*/ 36512 w 6472084"/>
              <a:gd name="connsiteY27" fmla="*/ 2278062 h 3383280"/>
              <a:gd name="connsiteX28" fmla="*/ 22224 w 6472084"/>
              <a:gd name="connsiteY28" fmla="*/ 2232025 h 3383280"/>
              <a:gd name="connsiteX29" fmla="*/ 11112 w 6472084"/>
              <a:gd name="connsiteY29" fmla="*/ 2179637 h 3383280"/>
              <a:gd name="connsiteX30" fmla="*/ 3174 w 6472084"/>
              <a:gd name="connsiteY30" fmla="*/ 2119312 h 3383280"/>
              <a:gd name="connsiteX31" fmla="*/ 0 w 6472084"/>
              <a:gd name="connsiteY31" fmla="*/ 2051050 h 3383280"/>
              <a:gd name="connsiteX32" fmla="*/ 3174 w 6472084"/>
              <a:gd name="connsiteY32" fmla="*/ 1982787 h 3383280"/>
              <a:gd name="connsiteX33" fmla="*/ 11112 w 6472084"/>
              <a:gd name="connsiteY33" fmla="*/ 1922462 h 3383280"/>
              <a:gd name="connsiteX34" fmla="*/ 22224 w 6472084"/>
              <a:gd name="connsiteY34" fmla="*/ 1870075 h 3383280"/>
              <a:gd name="connsiteX35" fmla="*/ 36512 w 6472084"/>
              <a:gd name="connsiteY35" fmla="*/ 1824037 h 3383280"/>
              <a:gd name="connsiteX36" fmla="*/ 52387 w 6472084"/>
              <a:gd name="connsiteY36" fmla="*/ 1782762 h 3383280"/>
              <a:gd name="connsiteX37" fmla="*/ 71438 w 6472084"/>
              <a:gd name="connsiteY37" fmla="*/ 1743075 h 3383280"/>
              <a:gd name="connsiteX38" fmla="*/ 90487 w 6472084"/>
              <a:gd name="connsiteY38" fmla="*/ 1708150 h 3383280"/>
              <a:gd name="connsiteX39" fmla="*/ 109537 w 6472084"/>
              <a:gd name="connsiteY39" fmla="*/ 1671637 h 3383280"/>
              <a:gd name="connsiteX40" fmla="*/ 126999 w 6472084"/>
              <a:gd name="connsiteY40" fmla="*/ 1631950 h 3383280"/>
              <a:gd name="connsiteX41" fmla="*/ 144462 w 6472084"/>
              <a:gd name="connsiteY41" fmla="*/ 1589087 h 3383280"/>
              <a:gd name="connsiteX42" fmla="*/ 158749 w 6472084"/>
              <a:gd name="connsiteY42" fmla="*/ 1544637 h 3383280"/>
              <a:gd name="connsiteX43" fmla="*/ 168274 w 6472084"/>
              <a:gd name="connsiteY43" fmla="*/ 1492250 h 3383280"/>
              <a:gd name="connsiteX44" fmla="*/ 177799 w 6472084"/>
              <a:gd name="connsiteY44" fmla="*/ 1431925 h 3383280"/>
              <a:gd name="connsiteX45" fmla="*/ 179388 w 6472084"/>
              <a:gd name="connsiteY45" fmla="*/ 1363662 h 3383280"/>
              <a:gd name="connsiteX46" fmla="*/ 177799 w 6472084"/>
              <a:gd name="connsiteY46" fmla="*/ 1295400 h 3383280"/>
              <a:gd name="connsiteX47" fmla="*/ 168274 w 6472084"/>
              <a:gd name="connsiteY47" fmla="*/ 1235075 h 3383280"/>
              <a:gd name="connsiteX48" fmla="*/ 158749 w 6472084"/>
              <a:gd name="connsiteY48" fmla="*/ 1182687 h 3383280"/>
              <a:gd name="connsiteX49" fmla="*/ 144462 w 6472084"/>
              <a:gd name="connsiteY49" fmla="*/ 1136650 h 3383280"/>
              <a:gd name="connsiteX50" fmla="*/ 126999 w 6472084"/>
              <a:gd name="connsiteY50" fmla="*/ 1095375 h 3383280"/>
              <a:gd name="connsiteX51" fmla="*/ 109537 w 6472084"/>
              <a:gd name="connsiteY51" fmla="*/ 1055687 h 3383280"/>
              <a:gd name="connsiteX52" fmla="*/ 90487 w 6472084"/>
              <a:gd name="connsiteY52" fmla="*/ 1017587 h 3383280"/>
              <a:gd name="connsiteX53" fmla="*/ 71438 w 6472084"/>
              <a:gd name="connsiteY53" fmla="*/ 981075 h 3383280"/>
              <a:gd name="connsiteX54" fmla="*/ 52387 w 6472084"/>
              <a:gd name="connsiteY54" fmla="*/ 942975 h 3383280"/>
              <a:gd name="connsiteX55" fmla="*/ 36512 w 6472084"/>
              <a:gd name="connsiteY55" fmla="*/ 901700 h 3383280"/>
              <a:gd name="connsiteX56" fmla="*/ 22224 w 6472084"/>
              <a:gd name="connsiteY56" fmla="*/ 854075 h 3383280"/>
              <a:gd name="connsiteX57" fmla="*/ 11112 w 6472084"/>
              <a:gd name="connsiteY57" fmla="*/ 801687 h 3383280"/>
              <a:gd name="connsiteX58" fmla="*/ 3174 w 6472084"/>
              <a:gd name="connsiteY58" fmla="*/ 744537 h 3383280"/>
              <a:gd name="connsiteX59" fmla="*/ 0 w 6472084"/>
              <a:gd name="connsiteY59" fmla="*/ 673100 h 3383280"/>
              <a:gd name="connsiteX60" fmla="*/ 3174 w 6472084"/>
              <a:gd name="connsiteY60" fmla="*/ 606425 h 3383280"/>
              <a:gd name="connsiteX61" fmla="*/ 11112 w 6472084"/>
              <a:gd name="connsiteY61" fmla="*/ 546100 h 3383280"/>
              <a:gd name="connsiteX62" fmla="*/ 22224 w 6472084"/>
              <a:gd name="connsiteY62" fmla="*/ 496887 h 3383280"/>
              <a:gd name="connsiteX63" fmla="*/ 36512 w 6472084"/>
              <a:gd name="connsiteY63" fmla="*/ 450850 h 3383280"/>
              <a:gd name="connsiteX64" fmla="*/ 52387 w 6472084"/>
              <a:gd name="connsiteY64" fmla="*/ 409575 h 3383280"/>
              <a:gd name="connsiteX65" fmla="*/ 69849 w 6472084"/>
              <a:gd name="connsiteY65" fmla="*/ 369887 h 3383280"/>
              <a:gd name="connsiteX66" fmla="*/ 87312 w 6472084"/>
              <a:gd name="connsiteY66" fmla="*/ 334962 h 3383280"/>
              <a:gd name="connsiteX67" fmla="*/ 106362 w 6472084"/>
              <a:gd name="connsiteY67" fmla="*/ 296862 h 3383280"/>
              <a:gd name="connsiteX68" fmla="*/ 125413 w 6472084"/>
              <a:gd name="connsiteY68" fmla="*/ 260350 h 3383280"/>
              <a:gd name="connsiteX69" fmla="*/ 141287 w 6472084"/>
              <a:gd name="connsiteY69" fmla="*/ 217487 h 3383280"/>
              <a:gd name="connsiteX70" fmla="*/ 157162 w 6472084"/>
              <a:gd name="connsiteY70" fmla="*/ 174625 h 3383280"/>
              <a:gd name="connsiteX71" fmla="*/ 166687 w 6472084"/>
              <a:gd name="connsiteY71" fmla="*/ 122237 h 3383280"/>
              <a:gd name="connsiteX72" fmla="*/ 174624 w 6472084"/>
              <a:gd name="connsiteY72" fmla="*/ 66675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472084" h="3383280">
                <a:moveTo>
                  <a:pt x="179388" y="0"/>
                </a:moveTo>
                <a:lnTo>
                  <a:pt x="6472084" y="0"/>
                </a:lnTo>
                <a:lnTo>
                  <a:pt x="6472084" y="3383280"/>
                </a:lnTo>
                <a:lnTo>
                  <a:pt x="2101" y="3383280"/>
                </a:lnTo>
                <a:lnTo>
                  <a:pt x="3174" y="3360737"/>
                </a:lnTo>
                <a:lnTo>
                  <a:pt x="11112" y="3300412"/>
                </a:lnTo>
                <a:lnTo>
                  <a:pt x="22224" y="3248025"/>
                </a:lnTo>
                <a:lnTo>
                  <a:pt x="36512" y="3201987"/>
                </a:lnTo>
                <a:lnTo>
                  <a:pt x="52387" y="3160712"/>
                </a:lnTo>
                <a:lnTo>
                  <a:pt x="71438" y="3121025"/>
                </a:lnTo>
                <a:lnTo>
                  <a:pt x="90487" y="3084512"/>
                </a:lnTo>
                <a:lnTo>
                  <a:pt x="109537" y="3046412"/>
                </a:lnTo>
                <a:lnTo>
                  <a:pt x="126999" y="3009900"/>
                </a:lnTo>
                <a:lnTo>
                  <a:pt x="144462" y="2967037"/>
                </a:lnTo>
                <a:lnTo>
                  <a:pt x="158749" y="2922587"/>
                </a:lnTo>
                <a:lnTo>
                  <a:pt x="168274" y="2868612"/>
                </a:lnTo>
                <a:lnTo>
                  <a:pt x="177799" y="2809875"/>
                </a:lnTo>
                <a:lnTo>
                  <a:pt x="179388" y="2741612"/>
                </a:lnTo>
                <a:lnTo>
                  <a:pt x="177799" y="2671762"/>
                </a:lnTo>
                <a:lnTo>
                  <a:pt x="168274" y="2613025"/>
                </a:lnTo>
                <a:lnTo>
                  <a:pt x="158749" y="2560637"/>
                </a:lnTo>
                <a:lnTo>
                  <a:pt x="144462" y="2513012"/>
                </a:lnTo>
                <a:lnTo>
                  <a:pt x="126999" y="2471737"/>
                </a:lnTo>
                <a:lnTo>
                  <a:pt x="109537" y="2433637"/>
                </a:lnTo>
                <a:lnTo>
                  <a:pt x="90487" y="2395537"/>
                </a:lnTo>
                <a:lnTo>
                  <a:pt x="71438" y="2359025"/>
                </a:lnTo>
                <a:lnTo>
                  <a:pt x="52387" y="2319337"/>
                </a:lnTo>
                <a:lnTo>
                  <a:pt x="36512" y="2278062"/>
                </a:lnTo>
                <a:lnTo>
                  <a:pt x="22224" y="2232025"/>
                </a:lnTo>
                <a:lnTo>
                  <a:pt x="11112" y="2179637"/>
                </a:lnTo>
                <a:lnTo>
                  <a:pt x="3174" y="2119312"/>
                </a:lnTo>
                <a:lnTo>
                  <a:pt x="0" y="2051050"/>
                </a:lnTo>
                <a:lnTo>
                  <a:pt x="3174" y="1982787"/>
                </a:lnTo>
                <a:lnTo>
                  <a:pt x="11112" y="1922462"/>
                </a:lnTo>
                <a:lnTo>
                  <a:pt x="22224" y="1870075"/>
                </a:lnTo>
                <a:lnTo>
                  <a:pt x="36512" y="1824037"/>
                </a:lnTo>
                <a:lnTo>
                  <a:pt x="52387" y="1782762"/>
                </a:lnTo>
                <a:lnTo>
                  <a:pt x="71438" y="1743075"/>
                </a:lnTo>
                <a:lnTo>
                  <a:pt x="90487" y="1708150"/>
                </a:lnTo>
                <a:lnTo>
                  <a:pt x="109537" y="1671637"/>
                </a:lnTo>
                <a:lnTo>
                  <a:pt x="126999" y="1631950"/>
                </a:lnTo>
                <a:lnTo>
                  <a:pt x="144462" y="1589087"/>
                </a:lnTo>
                <a:lnTo>
                  <a:pt x="158749" y="1544637"/>
                </a:lnTo>
                <a:lnTo>
                  <a:pt x="168274" y="1492250"/>
                </a:lnTo>
                <a:lnTo>
                  <a:pt x="177799" y="1431925"/>
                </a:lnTo>
                <a:lnTo>
                  <a:pt x="179388" y="1363662"/>
                </a:lnTo>
                <a:lnTo>
                  <a:pt x="177799" y="1295400"/>
                </a:lnTo>
                <a:lnTo>
                  <a:pt x="168274" y="1235075"/>
                </a:lnTo>
                <a:lnTo>
                  <a:pt x="158749" y="1182687"/>
                </a:lnTo>
                <a:lnTo>
                  <a:pt x="144462" y="1136650"/>
                </a:lnTo>
                <a:lnTo>
                  <a:pt x="126999" y="1095375"/>
                </a:lnTo>
                <a:lnTo>
                  <a:pt x="109537" y="1055687"/>
                </a:lnTo>
                <a:lnTo>
                  <a:pt x="90487" y="1017587"/>
                </a:lnTo>
                <a:lnTo>
                  <a:pt x="71438" y="981075"/>
                </a:lnTo>
                <a:lnTo>
                  <a:pt x="52387" y="942975"/>
                </a:lnTo>
                <a:lnTo>
                  <a:pt x="36512" y="901700"/>
                </a:lnTo>
                <a:lnTo>
                  <a:pt x="22224" y="854075"/>
                </a:lnTo>
                <a:lnTo>
                  <a:pt x="11112" y="801687"/>
                </a:lnTo>
                <a:lnTo>
                  <a:pt x="3174" y="744537"/>
                </a:lnTo>
                <a:lnTo>
                  <a:pt x="0" y="673100"/>
                </a:lnTo>
                <a:lnTo>
                  <a:pt x="3174" y="606425"/>
                </a:lnTo>
                <a:lnTo>
                  <a:pt x="11112" y="546100"/>
                </a:lnTo>
                <a:lnTo>
                  <a:pt x="22224" y="496887"/>
                </a:lnTo>
                <a:lnTo>
                  <a:pt x="36512" y="450850"/>
                </a:lnTo>
                <a:lnTo>
                  <a:pt x="52387" y="409575"/>
                </a:lnTo>
                <a:lnTo>
                  <a:pt x="69849" y="369887"/>
                </a:lnTo>
                <a:lnTo>
                  <a:pt x="87312" y="334962"/>
                </a:lnTo>
                <a:lnTo>
                  <a:pt x="106362" y="296862"/>
                </a:lnTo>
                <a:lnTo>
                  <a:pt x="125413" y="260350"/>
                </a:lnTo>
                <a:lnTo>
                  <a:pt x="141287" y="217487"/>
                </a:lnTo>
                <a:lnTo>
                  <a:pt x="157162" y="174625"/>
                </a:lnTo>
                <a:lnTo>
                  <a:pt x="166687" y="122237"/>
                </a:lnTo>
                <a:lnTo>
                  <a:pt x="174624" y="66675"/>
                </a:lnTo>
                <a:close/>
              </a:path>
            </a:pathLst>
          </a:custGeom>
        </p:spPr>
      </p:pic>
      <p:sp>
        <p:nvSpPr>
          <p:cNvPr id="16" name="Slide Number Placeholder 5">
            <a:extLst>
              <a:ext uri="{FF2B5EF4-FFF2-40B4-BE49-F238E27FC236}">
                <a16:creationId xmlns="" xmlns:a16="http://schemas.microsoft.com/office/drawing/2014/main" id="{6E484898-B6CF-AC40-AE62-BDA3E3264DEE}"/>
              </a:ext>
            </a:extLst>
          </p:cNvPr>
          <p:cNvSpPr txBox="1">
            <a:spLocks/>
          </p:cNvSpPr>
          <p:nvPr/>
        </p:nvSpPr>
        <p:spPr>
          <a:xfrm>
            <a:off x="9089137" y="6302717"/>
            <a:ext cx="2819399" cy="34579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22F896-40B5-4ADD-8801-0D06FADFA095}" type="slidenum">
              <a:rPr lang="en-US" smtClean="0"/>
              <a:pPr algn="r"/>
              <a:t>8</a:t>
            </a:fld>
            <a:endParaRPr lang="en-US" dirty="0"/>
          </a:p>
        </p:txBody>
      </p:sp>
    </p:spTree>
    <p:extLst>
      <p:ext uri="{BB962C8B-B14F-4D97-AF65-F5344CB8AC3E}">
        <p14:creationId xmlns:p14="http://schemas.microsoft.com/office/powerpoint/2010/main" val="4133172077"/>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4" name="Freeform 6">
            <a:extLst>
              <a:ext uri="{FF2B5EF4-FFF2-40B4-BE49-F238E27FC236}">
                <a16:creationId xmlns="" xmlns:a16="http://schemas.microsoft.com/office/drawing/2014/main" id="{BB8C1D0E-0B06-46C9-A8BD-A8E13FF993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55" name="Rectangle 43">
            <a:extLst>
              <a:ext uri="{FF2B5EF4-FFF2-40B4-BE49-F238E27FC236}">
                <a16:creationId xmlns="" xmlns:a16="http://schemas.microsoft.com/office/drawing/2014/main" id="{7D1ADC4A-8537-4084-99C7-F8D378A640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45">
            <a:extLst>
              <a:ext uri="{FF2B5EF4-FFF2-40B4-BE49-F238E27FC236}">
                <a16:creationId xmlns="" xmlns:a16="http://schemas.microsoft.com/office/drawing/2014/main" id="{415DEDD7-7B31-4EF1-B7C7-5AEE3208CC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47">
            <a:extLst>
              <a:ext uri="{FF2B5EF4-FFF2-40B4-BE49-F238E27FC236}">
                <a16:creationId xmlns="" xmlns:a16="http://schemas.microsoft.com/office/drawing/2014/main" id="{3242CC7A-3D6E-47A4-B9D1-860978459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 xmlns:a16="http://schemas.microsoft.com/office/drawing/2014/main" id="{92F4922C-0196-EC4C-A2B9-41F1B57C7DBB}"/>
              </a:ext>
            </a:extLst>
          </p:cNvPr>
          <p:cNvPicPr>
            <a:picLocks noChangeAspect="1"/>
          </p:cNvPicPr>
          <p:nvPr/>
        </p:nvPicPr>
        <p:blipFill rotWithShape="1">
          <a:blip r:embed="rId2">
            <a:extLst>
              <a:ext uri="{28A0092B-C50C-407E-A947-70E740481C1C}">
                <a14:useLocalDpi xmlns:a14="http://schemas.microsoft.com/office/drawing/2010/main"/>
              </a:ext>
            </a:extLst>
          </a:blip>
          <a:srcRect b="-1"/>
          <a:stretch/>
        </p:blipFill>
        <p:spPr>
          <a:xfrm>
            <a:off x="6909481" y="10"/>
            <a:ext cx="5282519" cy="685799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
        <p:nvSpPr>
          <p:cNvPr id="7" name="TextBox 6">
            <a:extLst>
              <a:ext uri="{FF2B5EF4-FFF2-40B4-BE49-F238E27FC236}">
                <a16:creationId xmlns="" xmlns:a16="http://schemas.microsoft.com/office/drawing/2014/main" id="{529DFF4B-075D-C84B-8744-F359E4D46A90}"/>
              </a:ext>
            </a:extLst>
          </p:cNvPr>
          <p:cNvSpPr txBox="1"/>
          <p:nvPr/>
        </p:nvSpPr>
        <p:spPr>
          <a:xfrm>
            <a:off x="905435" y="2294965"/>
            <a:ext cx="5522258" cy="1938992"/>
          </a:xfrm>
          <a:prstGeom prst="rect">
            <a:avLst/>
          </a:prstGeom>
          <a:noFill/>
        </p:spPr>
        <p:txBody>
          <a:bodyPr wrap="square" rtlCol="0">
            <a:spAutoFit/>
          </a:bodyPr>
          <a:lstStyle/>
          <a:p>
            <a:r>
              <a:rPr lang="en-US" sz="6000" dirty="0"/>
              <a:t>Enjoy the fruits of your labors….</a:t>
            </a:r>
          </a:p>
        </p:txBody>
      </p:sp>
      <p:sp>
        <p:nvSpPr>
          <p:cNvPr id="34" name="Slide Number Placeholder 5">
            <a:extLst>
              <a:ext uri="{FF2B5EF4-FFF2-40B4-BE49-F238E27FC236}">
                <a16:creationId xmlns="" xmlns:a16="http://schemas.microsoft.com/office/drawing/2014/main" id="{5303D85A-A550-2346-B0CD-424810E838AC}"/>
              </a:ext>
            </a:extLst>
          </p:cNvPr>
          <p:cNvSpPr txBox="1">
            <a:spLocks/>
          </p:cNvSpPr>
          <p:nvPr/>
        </p:nvSpPr>
        <p:spPr>
          <a:xfrm>
            <a:off x="9089137" y="6302717"/>
            <a:ext cx="2819399" cy="34579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22F896-40B5-4ADD-8801-0D06FADFA095}" type="slidenum">
              <a:rPr lang="en-US" smtClean="0"/>
              <a:pPr algn="r"/>
              <a:t>9</a:t>
            </a:fld>
            <a:endParaRPr lang="en-US" dirty="0"/>
          </a:p>
        </p:txBody>
      </p:sp>
      <p:sp>
        <p:nvSpPr>
          <p:cNvPr id="9" name="Text Placeholder 2"/>
          <p:cNvSpPr>
            <a:spLocks noGrp="1"/>
          </p:cNvSpPr>
          <p:nvPr>
            <p:ph type="body" idx="1"/>
          </p:nvPr>
        </p:nvSpPr>
        <p:spPr>
          <a:xfrm>
            <a:off x="7202456" y="6287776"/>
            <a:ext cx="7017488" cy="951135"/>
          </a:xfrm>
        </p:spPr>
        <p:txBody>
          <a:bodyPr/>
          <a:lstStyle/>
          <a:p>
            <a:r>
              <a:rPr lang="en-US" dirty="0" err="1" smtClean="0"/>
              <a:t>Soilcyclemissoula.com</a:t>
            </a:r>
            <a:endParaRPr lang="en-US" dirty="0"/>
          </a:p>
        </p:txBody>
      </p:sp>
    </p:spTree>
    <p:extLst>
      <p:ext uri="{BB962C8B-B14F-4D97-AF65-F5344CB8AC3E}">
        <p14:creationId xmlns:p14="http://schemas.microsoft.com/office/powerpoint/2010/main" val="3282256219"/>
      </p:ext>
    </p:extLst>
  </p:cSld>
  <p:clrMapOvr>
    <a:masterClrMapping/>
  </p:clrMapOvr>
  <p:transition xmlns:p14="http://schemas.microsoft.com/office/powerpoint/2010/main" spd="slow">
    <p:wipe/>
  </p:transition>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Adjacency.thmx</Template>
  <TotalTime>34</TotalTime>
  <Words>608</Words>
  <Application>Microsoft Macintosh PowerPoint</Application>
  <PresentationFormat>Custom</PresentationFormat>
  <Paragraphs>36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Badge</vt:lpstr>
      <vt:lpstr>6 Easy Steps Set UP a Worm Bin</vt:lpstr>
      <vt:lpstr>The BIN</vt:lpstr>
      <vt:lpstr>Prepare the Bedding</vt:lpstr>
      <vt:lpstr>the WORMS</vt:lpstr>
      <vt:lpstr>Bury food scraps under bedding</vt:lpstr>
      <vt:lpstr>moisture balance</vt:lpstr>
      <vt:lpstr>COVER &amp; WAIT</vt:lpstr>
      <vt:lpstr>Black gold &amp; Worm Tea</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Easy Steps Set UP a Worm Bin</dc:title>
  <dc:creator>Linda E. Lewis</dc:creator>
  <cp:lastModifiedBy>Caitlyn</cp:lastModifiedBy>
  <cp:revision>5</cp:revision>
  <dcterms:created xsi:type="dcterms:W3CDTF">2020-03-11T19:05:41Z</dcterms:created>
  <dcterms:modified xsi:type="dcterms:W3CDTF">2020-06-15T00:25:47Z</dcterms:modified>
</cp:coreProperties>
</file>